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61" r:id="rId2"/>
    <p:sldId id="266" r:id="rId3"/>
    <p:sldId id="267" r:id="rId4"/>
    <p:sldId id="265" r:id="rId5"/>
    <p:sldId id="257" r:id="rId6"/>
    <p:sldId id="262" r:id="rId7"/>
    <p:sldId id="258" r:id="rId8"/>
    <p:sldId id="263" r:id="rId9"/>
    <p:sldId id="259" r:id="rId10"/>
    <p:sldId id="264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088CB-694E-2343-8DE3-DCC7724F9D23}" v="53" dt="2018-10-05T09:01:24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713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61835A-7069-4B65-B285-9D2DC4B74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F95CF-3582-4516-AED0-D2FBBD17B1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6389B-6F48-4C85-8A40-806AEE120B69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44E90-B7A9-4195-9ED4-30FE027A0E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8B91A-2EAB-4BC6-B0AC-07F7F97771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7BD19-FC84-4C86-A172-41C3EEA651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955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98FD6-7DB0-4780-B4D5-12602D334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84F7F-B456-4FF5-B762-4FA81CCFF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F5BB0-0248-4DBB-9573-56D39B86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782D-84B6-4A22-A3DE-A047C76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312F8-B949-4AF4-B6A4-AF8F31DC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58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42410-04B2-45E7-AC29-AF2533C1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3AA24-25E2-4233-B900-6003D594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D05CD-BD22-46DA-BE44-524F76F33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A26B3-527E-46D3-BFE5-07010324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4CA5D-E24A-451B-B9E8-ED7EE8B1F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08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99635E-69C9-4B23-A8C3-124725734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6AA5E-6829-4BBE-9BAD-40990F30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3FD51-66E9-419D-B7AB-85416A0D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13A2F-57B0-4AA9-B49F-ED3FBB19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8A839-E181-4BE5-8777-BC3DB3D9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53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0893-DEA6-41CC-9920-BEA5637E8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840B6-7214-41FC-9E64-844510A10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F3E2-468A-4EE6-B22B-7F736D50F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EC84A-38A5-4F72-BC82-9636EFB2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20D1-BC67-47E2-8102-4F5CCC26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46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465A8-610D-45A9-B5FA-A8395D03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A693A-53AF-4FCD-8877-7F0F3BCF5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E000-1702-4AE0-84A3-823FD21D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CD7F6-8A94-4A54-85B2-4CA0D5587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9BB0C-4570-4918-ACFA-44AE3204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22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60C3-0633-4A3B-9B5D-2FF99CEE6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CE14A-3E49-4375-BBA6-A9FE8E2D4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214A9-114B-4BFA-9EB8-8B0727DA6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8AD4-C3A2-45FF-973D-E38C3511D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69ED4-2D57-4625-8B32-660BEA15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98B44-F13A-46CD-9E70-C8890DF5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95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DB91-0836-417A-87AC-B8CC0068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FA9F3-4555-4571-90B1-CC438FE3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A4185-885F-4586-969A-F62287C3E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AD895-EDD7-4225-98D9-FB9A902F4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362F1-6285-4317-B17A-0C3DB2B06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F1159-4BA3-4797-AFDF-72B7E053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1003E-9770-4D92-BC05-686F840A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DD531-8F8E-499A-93E3-159D7372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5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87E2-D8A1-4C7A-BED5-EAA30815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1B568-6AC4-44ED-AF47-BBE1451B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7F0E9-0E85-471C-9041-76DFE3F4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8B943-366A-401A-AD30-A728E73E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00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FBD36-33E3-4A39-BF40-522E7470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F742D-A9E3-4E7E-9445-6B994A6E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AC246-4514-44DB-A6A1-675FE726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31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A146-DF00-4745-8188-AF8B0474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506AC-7CC6-4BD5-A8AC-406F22BF6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98B35-974F-4A5B-A09E-4CCC3C433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F98F8-8992-4EE4-ABE4-900F26DB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BAEB5-4E58-4B8B-8F80-64FA90AA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651FA-3C97-4F37-85DE-CC09B94B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13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0AE55-D9C8-4C7F-8D89-479D1717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916C2-CC8D-48E9-8F71-9AB2BF08B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3EB67-F613-44A7-8EA1-37349C630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4E315-ED28-4F78-8F9C-5AE93F3F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38060-99E5-4918-B530-2F78B2034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EB803-E323-4F6B-89CC-5CEF253E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0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1D1CDD-D25B-409A-80EE-AE93540E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81F0-6B79-408A-A07E-1537B8158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49001-3A0E-48F9-9168-F4F532B5A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7E5F0-3501-4B31-8990-200ADDF3B7FD}" type="datetimeFigureOut">
              <a:rPr lang="en-GB" smtClean="0"/>
              <a:t>28/09/2018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03C55-5499-46C1-A79F-6B6EB41D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21D79-DA14-4E1F-A40A-D969A1F5E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A9CFF-AC42-41EC-B419-F804B9598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gallery.mailchimp.com/50eac70851c7245ce1ce00c45/_compresseds/286e56d8-145c-4861-bdf9-f4082a386506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gallery.mailchimp.com/50eac70851c7245ce1ce00c45/images/8a47fe81-dc8a-43ec-addb-9a2a5c0242ab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gallery.mailchimp.com/50eac70851c7245ce1ce00c45/images/8a47fe81-dc8a-43ec-addb-9a2a5c0242ab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https://gallery.mailchimp.com/50eac70851c7245ce1ce00c45/images/97b9d26d-124e-461a-a40f-cccebc33743b.jpg" TargetMode="External"/><Relationship Id="rId4" Type="http://schemas.openxmlformats.org/officeDocument/2006/relationships/image" Target="https://gallery.mailchimp.com/50eac70851c7245ce1ce00c45/images/5aae1ab2-ef18-40ef-a701-cc2926663478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gallery.mailchimp.com/50eac70851c7245ce1ce00c45/images/97b9d26d-124e-461a-a40f-cccebc33743b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gallery.mailchimp.com/50eac70851c7245ce1ce00c45/images/5aae1ab2-ef18-40ef-a701-cc2926663478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 descr="https://gallery.mailchimp.com/50eac70851c7245ce1ce00c45/_compresseds/286e56d8-145c-4861-bdf9-f4082a386506.jpg">
            <a:extLst>
              <a:ext uri="{FF2B5EF4-FFF2-40B4-BE49-F238E27FC236}">
                <a16:creationId xmlns:a16="http://schemas.microsoft.com/office/drawing/2014/main" id="{6972DEE7-74CF-4267-BCC4-2819D3983FBD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65" y="619091"/>
            <a:ext cx="7283470" cy="305905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FDABE08-8FCA-47F5-BD4A-E8DA0CDF68EF}"/>
              </a:ext>
            </a:extLst>
          </p:cNvPr>
          <p:cNvSpPr txBox="1">
            <a:spLocks/>
          </p:cNvSpPr>
          <p:nvPr/>
        </p:nvSpPr>
        <p:spPr>
          <a:xfrm>
            <a:off x="3245196" y="4196040"/>
            <a:ext cx="5701609" cy="16557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finding God in everyday life</a:t>
            </a:r>
          </a:p>
          <a:p>
            <a:pPr marL="0" indent="0" algn="ctr">
              <a:buNone/>
            </a:pP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waking up: taking a stand: acting on nudges</a:t>
            </a:r>
          </a:p>
        </p:txBody>
      </p:sp>
    </p:spTree>
    <p:extLst>
      <p:ext uri="{BB962C8B-B14F-4D97-AF65-F5344CB8AC3E}">
        <p14:creationId xmlns:p14="http://schemas.microsoft.com/office/powerpoint/2010/main" val="3073661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https://gallery.mailchimp.com/50eac70851c7245ce1ce00c45/images/8a47fe81-dc8a-43ec-addb-9a2a5c0242ab.jpg">
            <a:extLst>
              <a:ext uri="{FF2B5EF4-FFF2-40B4-BE49-F238E27FC236}">
                <a16:creationId xmlns:a16="http://schemas.microsoft.com/office/drawing/2014/main" id="{E3EE7005-B617-544D-A950-BECE645B9E67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40" y="319254"/>
            <a:ext cx="6752120" cy="28246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39E012C-EC83-2947-AFFF-2DF6B8931D28}"/>
              </a:ext>
            </a:extLst>
          </p:cNvPr>
          <p:cNvSpPr txBox="1">
            <a:spLocks/>
          </p:cNvSpPr>
          <p:nvPr/>
        </p:nvSpPr>
        <p:spPr>
          <a:xfrm>
            <a:off x="2352782" y="3595955"/>
            <a:ext cx="7397393" cy="248634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acting on nudges: Being courageous in following God’s promptings in everyday life</a:t>
            </a:r>
          </a:p>
          <a:p>
            <a:pPr marL="0" indent="0" algn="ctr">
              <a:buNone/>
            </a:pP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commissioned &amp; sent</a:t>
            </a:r>
          </a:p>
          <a:p>
            <a:pPr marL="0" indent="0" algn="ctr">
              <a:buNone/>
            </a:pP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preaching &amp; testimony</a:t>
            </a:r>
          </a:p>
          <a:p>
            <a:pPr marL="0" indent="0" algn="ctr">
              <a:buNone/>
            </a:pPr>
            <a:endParaRPr lang="en-GB" sz="3600" dirty="0">
              <a:solidFill>
                <a:schemeClr val="tx1">
                  <a:lumMod val="65000"/>
                  <a:lumOff val="35000"/>
                </a:schemeClr>
              </a:solidFill>
              <a:latin typeface="Arial Nov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25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2BE1E-3C67-4CA8-ABD9-900C7DA0F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91" y="0"/>
            <a:ext cx="7326416" cy="5000278"/>
          </a:xfrm>
          <a:prstGeom prst="ellipse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B3D3C72-3F85-0A44-A993-76AD92B13DB7}"/>
              </a:ext>
            </a:extLst>
          </p:cNvPr>
          <p:cNvSpPr txBox="1">
            <a:spLocks/>
          </p:cNvSpPr>
          <p:nvPr/>
        </p:nvSpPr>
        <p:spPr>
          <a:xfrm>
            <a:off x="2977074" y="5250166"/>
            <a:ext cx="6237853" cy="16078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>
                <a:solidFill>
                  <a:schemeClr val="bg2">
                    <a:lumMod val="75000"/>
                  </a:schemeClr>
                </a:solidFill>
                <a:latin typeface="Arial Nova" panose="020B0604020202020204" pitchFamily="34" charset="0"/>
              </a:rPr>
              <a:t>finding God in everyday life</a:t>
            </a:r>
          </a:p>
          <a:p>
            <a:pPr marL="0" indent="0" algn="ctr">
              <a:buNone/>
            </a:pPr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The one thing we will do differently?</a:t>
            </a:r>
          </a:p>
        </p:txBody>
      </p:sp>
    </p:spTree>
    <p:extLst>
      <p:ext uri="{BB962C8B-B14F-4D97-AF65-F5344CB8AC3E}">
        <p14:creationId xmlns:p14="http://schemas.microsoft.com/office/powerpoint/2010/main" val="31913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467D2-9CB5-1A49-AFA7-793E0DA53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r="1" b="1"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912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FCD31-4A67-4D4F-9B11-BF2EA9402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6169"/>
            <a:ext cx="12192000" cy="885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19 -0.4665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2019 -0.4665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2" descr="https://gallery.mailchimp.com/50eac70851c7245ce1ce00c45/images/8a47fe81-dc8a-43ec-addb-9a2a5c0242ab.jpg">
            <a:extLst>
              <a:ext uri="{FF2B5EF4-FFF2-40B4-BE49-F238E27FC236}">
                <a16:creationId xmlns:a16="http://schemas.microsoft.com/office/drawing/2014/main" id="{433EA77B-4899-A548-A250-DBB39663A476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15" y="4387815"/>
            <a:ext cx="5725465" cy="239515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gallery.mailchimp.com/50eac70851c7245ce1ce00c45/images/5aae1ab2-ef18-40ef-a701-cc2926663478.jpg">
            <a:extLst>
              <a:ext uri="{FF2B5EF4-FFF2-40B4-BE49-F238E27FC236}">
                <a16:creationId xmlns:a16="http://schemas.microsoft.com/office/drawing/2014/main" id="{9936C68E-DEE6-F04F-B561-6D19EF36579E}"/>
              </a:ext>
            </a:extLst>
          </p:cNvPr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83" y="2209048"/>
            <a:ext cx="5871998" cy="24564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gallery.mailchimp.com/50eac70851c7245ce1ce00c45/images/97b9d26d-124e-461a-a40f-cccebc33743b.jpg">
            <a:extLst>
              <a:ext uri="{FF2B5EF4-FFF2-40B4-BE49-F238E27FC236}">
                <a16:creationId xmlns:a16="http://schemas.microsoft.com/office/drawing/2014/main" id="{065545A3-200F-4D4B-A9F4-6EA1E97B707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16" y="91580"/>
            <a:ext cx="5578932" cy="23338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36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#EverydayFaith - Victoria.mp4">
            <a:hlinkClick r:id="" action="ppaction://media"/>
            <a:extLst>
              <a:ext uri="{FF2B5EF4-FFF2-40B4-BE49-F238E27FC236}">
                <a16:creationId xmlns:a16="http://schemas.microsoft.com/office/drawing/2014/main" id="{44A2D03E-9429-C840-93DA-F8DAFC6349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2178.04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https://gallery.mailchimp.com/50eac70851c7245ce1ce00c45/images/97b9d26d-124e-461a-a40f-cccebc33743b.jpg">
            <a:extLst>
              <a:ext uri="{FF2B5EF4-FFF2-40B4-BE49-F238E27FC236}">
                <a16:creationId xmlns:a16="http://schemas.microsoft.com/office/drawing/2014/main" id="{E83920D5-43A8-5B47-858A-AA98A8AEFC90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78" y="470577"/>
            <a:ext cx="7071928" cy="295842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4A97A88-6196-7240-A478-4566C32A5AE2}"/>
              </a:ext>
            </a:extLst>
          </p:cNvPr>
          <p:cNvSpPr txBox="1">
            <a:spLocks/>
          </p:cNvSpPr>
          <p:nvPr/>
        </p:nvSpPr>
        <p:spPr>
          <a:xfrm>
            <a:off x="2352782" y="3595955"/>
            <a:ext cx="7397393" cy="24863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waking up: being curious about God in everyday life</a:t>
            </a:r>
          </a:p>
          <a:p>
            <a:pPr marL="0" indent="0" algn="ctr">
              <a:buNone/>
            </a:pP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ask curious questions</a:t>
            </a:r>
          </a:p>
          <a:p>
            <a:pPr marL="0" indent="0" algn="ctr">
              <a:buNone/>
            </a:pP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visit people in context</a:t>
            </a:r>
          </a:p>
        </p:txBody>
      </p:sp>
    </p:spTree>
    <p:extLst>
      <p:ext uri="{BB962C8B-B14F-4D97-AF65-F5344CB8AC3E}">
        <p14:creationId xmlns:p14="http://schemas.microsoft.com/office/powerpoint/2010/main" val="427711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#EverydayFaith - Mike.mp4">
            <a:hlinkClick r:id="" action="ppaction://media"/>
            <a:extLst>
              <a:ext uri="{FF2B5EF4-FFF2-40B4-BE49-F238E27FC236}">
                <a16:creationId xmlns:a16="http://schemas.microsoft.com/office/drawing/2014/main" id="{02C269FE-07FA-DC4E-8701-9A7A7F4E6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4714.29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https://gallery.mailchimp.com/50eac70851c7245ce1ce00c45/images/5aae1ab2-ef18-40ef-a701-cc2926663478.jpg">
            <a:extLst>
              <a:ext uri="{FF2B5EF4-FFF2-40B4-BE49-F238E27FC236}">
                <a16:creationId xmlns:a16="http://schemas.microsoft.com/office/drawing/2014/main" id="{E03119C4-E978-3244-ADA1-204B59A042F9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53" y="492600"/>
            <a:ext cx="7086378" cy="296446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718C9AF-295A-4D42-B28A-F27D4D31D8A3}"/>
              </a:ext>
            </a:extLst>
          </p:cNvPr>
          <p:cNvSpPr txBox="1">
            <a:spLocks/>
          </p:cNvSpPr>
          <p:nvPr/>
        </p:nvSpPr>
        <p:spPr>
          <a:xfrm>
            <a:off x="2352782" y="3595955"/>
            <a:ext cx="7397393" cy="248634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taking a stand: being confident kingdom seekers in everyday life</a:t>
            </a:r>
          </a:p>
          <a:p>
            <a:pPr marL="0" indent="0" algn="ctr">
              <a:buNone/>
            </a:pP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this time tomorrow</a:t>
            </a:r>
          </a:p>
          <a:p>
            <a:pPr marL="0" indent="0" algn="ctr">
              <a:buNone/>
            </a:pPr>
            <a:r>
              <a:rPr lang="en-GB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sunday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 praying for mon-sat living</a:t>
            </a:r>
          </a:p>
          <a:p>
            <a:pPr marL="0" indent="0" algn="ctr">
              <a:buNone/>
            </a:pP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604020202020204" pitchFamily="34" charset="0"/>
              </a:rPr>
              <a:t>what’s noticed</a:t>
            </a:r>
          </a:p>
        </p:txBody>
      </p:sp>
    </p:spTree>
    <p:extLst>
      <p:ext uri="{BB962C8B-B14F-4D97-AF65-F5344CB8AC3E}">
        <p14:creationId xmlns:p14="http://schemas.microsoft.com/office/powerpoint/2010/main" val="137419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#EverydayFaith The Travelling Trenemans.mp4">
            <a:hlinkClick r:id="" action="ppaction://media"/>
            <a:extLst>
              <a:ext uri="{FF2B5EF4-FFF2-40B4-BE49-F238E27FC236}">
                <a16:creationId xmlns:a16="http://schemas.microsoft.com/office/drawing/2014/main" id="{A625A8D9-2248-A94B-9037-A2A3C0FDED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1408.10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8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9649</TotalTime>
  <Words>85</Words>
  <Application>Microsoft Macintosh PowerPoint</Application>
  <PresentationFormat>Widescreen</PresentationFormat>
  <Paragraphs>14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Nova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Shepherd</dc:creator>
  <cp:lastModifiedBy>Nick Shepherd</cp:lastModifiedBy>
  <cp:revision>2</cp:revision>
  <dcterms:created xsi:type="dcterms:W3CDTF">2018-09-28T16:01:16Z</dcterms:created>
  <dcterms:modified xsi:type="dcterms:W3CDTF">2018-10-05T09:03:09Z</dcterms:modified>
</cp:coreProperties>
</file>