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8" r:id="rId2"/>
    <p:sldId id="293" r:id="rId3"/>
    <p:sldId id="289" r:id="rId4"/>
    <p:sldId id="260" r:id="rId5"/>
    <p:sldId id="262" r:id="rId6"/>
    <p:sldId id="299" r:id="rId7"/>
    <p:sldId id="295" r:id="rId8"/>
    <p:sldId id="283" r:id="rId9"/>
    <p:sldId id="286" r:id="rId10"/>
    <p:sldId id="296" r:id="rId11"/>
    <p:sldId id="288" r:id="rId12"/>
    <p:sldId id="297" r:id="rId13"/>
    <p:sldId id="292" r:id="rId1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CCFFCC"/>
    <a:srgbClr val="FF9966"/>
    <a:srgbClr val="FF3300"/>
    <a:srgbClr val="99CCFF"/>
    <a:srgbClr val="33CCFF"/>
    <a:srgbClr val="66CCFF"/>
    <a:srgbClr val="0033CC"/>
    <a:srgbClr val="0000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94660"/>
  </p:normalViewPr>
  <p:slideViewPr>
    <p:cSldViewPr snapToGrid="0">
      <p:cViewPr varScale="1">
        <p:scale>
          <a:sx n="93" d="100"/>
          <a:sy n="93"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863B3-409F-4493-915A-EC24EB02BD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A036E70-10EB-477B-B920-B768AC07527B}">
      <dgm:prSet phldrT="[Text]"/>
      <dgm:spPr/>
      <dgm:t>
        <a:bodyPr/>
        <a:lstStyle/>
        <a:p>
          <a:r>
            <a:rPr lang="en-GB" dirty="0"/>
            <a:t>Archdeacon of Hackney</a:t>
          </a:r>
        </a:p>
      </dgm:t>
    </dgm:pt>
    <dgm:pt modelId="{7CCCAA95-96F5-4159-802C-29C402173721}" type="parTrans" cxnId="{3107B758-692C-4927-8B06-C1946E1A6D39}">
      <dgm:prSet/>
      <dgm:spPr/>
      <dgm:t>
        <a:bodyPr/>
        <a:lstStyle/>
        <a:p>
          <a:endParaRPr lang="en-GB"/>
        </a:p>
      </dgm:t>
    </dgm:pt>
    <dgm:pt modelId="{A6F568A2-6211-41E9-8C56-4918FC9EA04A}" type="sibTrans" cxnId="{3107B758-692C-4927-8B06-C1946E1A6D39}">
      <dgm:prSet/>
      <dgm:spPr/>
      <dgm:t>
        <a:bodyPr/>
        <a:lstStyle/>
        <a:p>
          <a:endParaRPr lang="en-GB"/>
        </a:p>
      </dgm:t>
    </dgm:pt>
    <dgm:pt modelId="{8CC2D6E4-765D-4D26-BD7C-52F6D7C42CF6}">
      <dgm:prSet phldrT="[Text]"/>
      <dgm:spPr/>
      <dgm:t>
        <a:bodyPr/>
        <a:lstStyle/>
        <a:p>
          <a:r>
            <a:rPr lang="en-GB" dirty="0"/>
            <a:t>Diocesan Governance</a:t>
          </a:r>
        </a:p>
      </dgm:t>
    </dgm:pt>
    <dgm:pt modelId="{71A1AD25-2DE8-4E0E-BC96-D9786122E8BC}" type="parTrans" cxnId="{2AB954E1-CD7B-412A-9657-9131185B702A}">
      <dgm:prSet/>
      <dgm:spPr/>
      <dgm:t>
        <a:bodyPr/>
        <a:lstStyle/>
        <a:p>
          <a:endParaRPr lang="en-GB"/>
        </a:p>
      </dgm:t>
    </dgm:pt>
    <dgm:pt modelId="{053C9941-4382-4F48-B662-31501B3CCA78}" type="sibTrans" cxnId="{2AB954E1-CD7B-412A-9657-9131185B702A}">
      <dgm:prSet/>
      <dgm:spPr/>
      <dgm:t>
        <a:bodyPr/>
        <a:lstStyle/>
        <a:p>
          <a:endParaRPr lang="en-GB"/>
        </a:p>
      </dgm:t>
    </dgm:pt>
    <dgm:pt modelId="{56E9D93C-506D-4BB8-80C3-43814B6CED20}">
      <dgm:prSet phldrT="[Text]"/>
      <dgm:spPr/>
      <dgm:t>
        <a:bodyPr/>
        <a:lstStyle/>
        <a:p>
          <a:r>
            <a:rPr lang="en-GB" dirty="0"/>
            <a:t>Pastoral Reorganisation</a:t>
          </a:r>
        </a:p>
      </dgm:t>
    </dgm:pt>
    <dgm:pt modelId="{BFE50BFC-5F89-4663-A809-0AFE9326A868}" type="parTrans" cxnId="{2340C1CE-C99E-4C69-A86E-F78061566E9E}">
      <dgm:prSet/>
      <dgm:spPr/>
      <dgm:t>
        <a:bodyPr/>
        <a:lstStyle/>
        <a:p>
          <a:endParaRPr lang="en-GB"/>
        </a:p>
      </dgm:t>
    </dgm:pt>
    <dgm:pt modelId="{E610F7C5-4FE5-48A3-8FB4-19EEDB48B60F}" type="sibTrans" cxnId="{2340C1CE-C99E-4C69-A86E-F78061566E9E}">
      <dgm:prSet/>
      <dgm:spPr/>
      <dgm:t>
        <a:bodyPr/>
        <a:lstStyle/>
        <a:p>
          <a:endParaRPr lang="en-GB"/>
        </a:p>
      </dgm:t>
    </dgm:pt>
    <dgm:pt modelId="{4724FB9C-4648-49E0-BE65-BA3063ED18ED}">
      <dgm:prSet phldrT="[Text]"/>
      <dgm:spPr/>
      <dgm:t>
        <a:bodyPr/>
        <a:lstStyle/>
        <a:p>
          <a:r>
            <a:rPr lang="en-GB" dirty="0"/>
            <a:t>Clergy: Pastoral Care and discipline</a:t>
          </a:r>
        </a:p>
      </dgm:t>
    </dgm:pt>
    <dgm:pt modelId="{B0FBC367-4B43-4488-ACD0-45D86EC099AD}" type="parTrans" cxnId="{C1582910-9064-43AB-B901-74C00CF9808C}">
      <dgm:prSet/>
      <dgm:spPr/>
      <dgm:t>
        <a:bodyPr/>
        <a:lstStyle/>
        <a:p>
          <a:endParaRPr lang="en-GB"/>
        </a:p>
      </dgm:t>
    </dgm:pt>
    <dgm:pt modelId="{D45C9BB7-E7FA-411E-ADDB-114C87D50AE7}" type="sibTrans" cxnId="{C1582910-9064-43AB-B901-74C00CF9808C}">
      <dgm:prSet/>
      <dgm:spPr/>
      <dgm:t>
        <a:bodyPr/>
        <a:lstStyle/>
        <a:p>
          <a:endParaRPr lang="en-GB"/>
        </a:p>
      </dgm:t>
    </dgm:pt>
    <dgm:pt modelId="{7C9D6395-5444-433D-8293-0D0A298DC2FF}">
      <dgm:prSet/>
      <dgm:spPr/>
      <dgm:t>
        <a:bodyPr/>
        <a:lstStyle/>
        <a:p>
          <a:r>
            <a:rPr lang="en-GB" dirty="0"/>
            <a:t>Buildings and Property</a:t>
          </a:r>
        </a:p>
      </dgm:t>
    </dgm:pt>
    <dgm:pt modelId="{52C7414A-1399-4220-B676-B28835828D2C}" type="parTrans" cxnId="{FC103B89-F5A5-4611-A23F-58BB1E251D82}">
      <dgm:prSet/>
      <dgm:spPr/>
      <dgm:t>
        <a:bodyPr/>
        <a:lstStyle/>
        <a:p>
          <a:endParaRPr lang="en-GB"/>
        </a:p>
      </dgm:t>
    </dgm:pt>
    <dgm:pt modelId="{9C3E53ED-C7B6-47B2-9006-94199A6C9D3D}" type="sibTrans" cxnId="{FC103B89-F5A5-4611-A23F-58BB1E251D82}">
      <dgm:prSet/>
      <dgm:spPr/>
      <dgm:t>
        <a:bodyPr/>
        <a:lstStyle/>
        <a:p>
          <a:endParaRPr lang="en-GB"/>
        </a:p>
      </dgm:t>
    </dgm:pt>
    <dgm:pt modelId="{2C1698EE-B34A-4E97-B695-2D61FE3D6D16}">
      <dgm:prSet/>
      <dgm:spPr/>
      <dgm:t>
        <a:bodyPr/>
        <a:lstStyle/>
        <a:p>
          <a:r>
            <a:rPr lang="en-GB" dirty="0"/>
            <a:t>Parochial Governance</a:t>
          </a:r>
        </a:p>
      </dgm:t>
    </dgm:pt>
    <dgm:pt modelId="{41351199-48E7-4817-8F33-B637961D1188}" type="parTrans" cxnId="{72A2F48D-46A2-483A-881A-B1A8935AFCFB}">
      <dgm:prSet/>
      <dgm:spPr/>
      <dgm:t>
        <a:bodyPr/>
        <a:lstStyle/>
        <a:p>
          <a:endParaRPr lang="en-GB"/>
        </a:p>
      </dgm:t>
    </dgm:pt>
    <dgm:pt modelId="{03DE4059-35F8-4E59-B35C-556F5DBEFBD5}" type="sibTrans" cxnId="{72A2F48D-46A2-483A-881A-B1A8935AFCFB}">
      <dgm:prSet/>
      <dgm:spPr/>
      <dgm:t>
        <a:bodyPr/>
        <a:lstStyle/>
        <a:p>
          <a:endParaRPr lang="en-GB"/>
        </a:p>
      </dgm:t>
    </dgm:pt>
    <dgm:pt modelId="{CA4422E4-A730-4E69-82C0-87E32F33677B}">
      <dgm:prSet/>
      <dgm:spPr/>
      <dgm:t>
        <a:bodyPr/>
        <a:lstStyle/>
        <a:p>
          <a:r>
            <a:rPr lang="en-GB" dirty="0"/>
            <a:t>Episcopal Area</a:t>
          </a:r>
        </a:p>
        <a:p>
          <a:r>
            <a:rPr lang="en-GB" dirty="0"/>
            <a:t>and Mission</a:t>
          </a:r>
        </a:p>
      </dgm:t>
    </dgm:pt>
    <dgm:pt modelId="{2091547C-BF8C-4E14-9D35-313FF9124884}" type="parTrans" cxnId="{90B30EEA-55F1-48A5-9290-21884726FF36}">
      <dgm:prSet/>
      <dgm:spPr/>
      <dgm:t>
        <a:bodyPr/>
        <a:lstStyle/>
        <a:p>
          <a:endParaRPr lang="en-GB"/>
        </a:p>
      </dgm:t>
    </dgm:pt>
    <dgm:pt modelId="{33EC4EDA-1105-4BCD-9CDC-2A72E7F6585F}" type="sibTrans" cxnId="{90B30EEA-55F1-48A5-9290-21884726FF36}">
      <dgm:prSet/>
      <dgm:spPr/>
      <dgm:t>
        <a:bodyPr/>
        <a:lstStyle/>
        <a:p>
          <a:endParaRPr lang="en-GB"/>
        </a:p>
      </dgm:t>
    </dgm:pt>
    <dgm:pt modelId="{4E2002B9-A01F-43D5-B1EE-F5EED8EA4525}" type="pres">
      <dgm:prSet presAssocID="{4A9863B3-409F-4493-915A-EC24EB02BD3F}" presName="cycle" presStyleCnt="0">
        <dgm:presLayoutVars>
          <dgm:chMax val="1"/>
          <dgm:dir/>
          <dgm:animLvl val="ctr"/>
          <dgm:resizeHandles val="exact"/>
        </dgm:presLayoutVars>
      </dgm:prSet>
      <dgm:spPr/>
    </dgm:pt>
    <dgm:pt modelId="{309EF53A-B6FB-4503-B9F6-79FBF4F6BC40}" type="pres">
      <dgm:prSet presAssocID="{DA036E70-10EB-477B-B920-B768AC07527B}" presName="centerShape" presStyleLbl="node0" presStyleIdx="0" presStyleCnt="1"/>
      <dgm:spPr/>
    </dgm:pt>
    <dgm:pt modelId="{35DE824D-AA55-4DA1-9ED8-63317C7D9ECD}" type="pres">
      <dgm:prSet presAssocID="{71A1AD25-2DE8-4E0E-BC96-D9786122E8BC}" presName="parTrans" presStyleLbl="bgSibTrans2D1" presStyleIdx="0" presStyleCnt="6"/>
      <dgm:spPr/>
    </dgm:pt>
    <dgm:pt modelId="{45835E27-60E5-4A39-BA97-F0F4DA3C3E4E}" type="pres">
      <dgm:prSet presAssocID="{8CC2D6E4-765D-4D26-BD7C-52F6D7C42CF6}" presName="node" presStyleLbl="node1" presStyleIdx="0" presStyleCnt="6">
        <dgm:presLayoutVars>
          <dgm:bulletEnabled val="1"/>
        </dgm:presLayoutVars>
      </dgm:prSet>
      <dgm:spPr/>
    </dgm:pt>
    <dgm:pt modelId="{CD063D8E-42A0-4EA6-B37C-CA5269E696FF}" type="pres">
      <dgm:prSet presAssocID="{2091547C-BF8C-4E14-9D35-313FF9124884}" presName="parTrans" presStyleLbl="bgSibTrans2D1" presStyleIdx="1" presStyleCnt="6"/>
      <dgm:spPr/>
    </dgm:pt>
    <dgm:pt modelId="{E7BCE38E-998B-4AFA-9241-C208CABB9019}" type="pres">
      <dgm:prSet presAssocID="{CA4422E4-A730-4E69-82C0-87E32F33677B}" presName="node" presStyleLbl="node1" presStyleIdx="1" presStyleCnt="6">
        <dgm:presLayoutVars>
          <dgm:bulletEnabled val="1"/>
        </dgm:presLayoutVars>
      </dgm:prSet>
      <dgm:spPr/>
    </dgm:pt>
    <dgm:pt modelId="{BF25F527-24C2-4F2E-9ED6-ACD98D3644C0}" type="pres">
      <dgm:prSet presAssocID="{41351199-48E7-4817-8F33-B637961D1188}" presName="parTrans" presStyleLbl="bgSibTrans2D1" presStyleIdx="2" presStyleCnt="6"/>
      <dgm:spPr/>
    </dgm:pt>
    <dgm:pt modelId="{4F4A9C8F-75FF-4267-8414-C16B01E937E8}" type="pres">
      <dgm:prSet presAssocID="{2C1698EE-B34A-4E97-B695-2D61FE3D6D16}" presName="node" presStyleLbl="node1" presStyleIdx="2" presStyleCnt="6">
        <dgm:presLayoutVars>
          <dgm:bulletEnabled val="1"/>
        </dgm:presLayoutVars>
      </dgm:prSet>
      <dgm:spPr/>
    </dgm:pt>
    <dgm:pt modelId="{FB56CCA0-B61C-4E07-B50F-E74C60FEAEC0}" type="pres">
      <dgm:prSet presAssocID="{52C7414A-1399-4220-B676-B28835828D2C}" presName="parTrans" presStyleLbl="bgSibTrans2D1" presStyleIdx="3" presStyleCnt="6"/>
      <dgm:spPr/>
    </dgm:pt>
    <dgm:pt modelId="{23FA39AC-ED72-493A-9B48-2F7A36F7B27B}" type="pres">
      <dgm:prSet presAssocID="{7C9D6395-5444-433D-8293-0D0A298DC2FF}" presName="node" presStyleLbl="node1" presStyleIdx="3" presStyleCnt="6">
        <dgm:presLayoutVars>
          <dgm:bulletEnabled val="1"/>
        </dgm:presLayoutVars>
      </dgm:prSet>
      <dgm:spPr/>
    </dgm:pt>
    <dgm:pt modelId="{E6812768-D786-4028-9446-E2EED6294E53}" type="pres">
      <dgm:prSet presAssocID="{BFE50BFC-5F89-4663-A809-0AFE9326A868}" presName="parTrans" presStyleLbl="bgSibTrans2D1" presStyleIdx="4" presStyleCnt="6"/>
      <dgm:spPr/>
    </dgm:pt>
    <dgm:pt modelId="{E761A595-4B29-4FF2-A08A-A3F941D79798}" type="pres">
      <dgm:prSet presAssocID="{56E9D93C-506D-4BB8-80C3-43814B6CED20}" presName="node" presStyleLbl="node1" presStyleIdx="4" presStyleCnt="6">
        <dgm:presLayoutVars>
          <dgm:bulletEnabled val="1"/>
        </dgm:presLayoutVars>
      </dgm:prSet>
      <dgm:spPr/>
    </dgm:pt>
    <dgm:pt modelId="{B1F71A46-5397-450B-ACEA-38D72FEF2B30}" type="pres">
      <dgm:prSet presAssocID="{B0FBC367-4B43-4488-ACD0-45D86EC099AD}" presName="parTrans" presStyleLbl="bgSibTrans2D1" presStyleIdx="5" presStyleCnt="6"/>
      <dgm:spPr/>
    </dgm:pt>
    <dgm:pt modelId="{74714B82-7516-44B5-8877-C96D4591CEEC}" type="pres">
      <dgm:prSet presAssocID="{4724FB9C-4648-49E0-BE65-BA3063ED18ED}" presName="node" presStyleLbl="node1" presStyleIdx="5" presStyleCnt="6">
        <dgm:presLayoutVars>
          <dgm:bulletEnabled val="1"/>
        </dgm:presLayoutVars>
      </dgm:prSet>
      <dgm:spPr/>
    </dgm:pt>
  </dgm:ptLst>
  <dgm:cxnLst>
    <dgm:cxn modelId="{328B1E0C-5969-4143-AAC5-5325CEE5EC32}" type="presOf" srcId="{52C7414A-1399-4220-B676-B28835828D2C}" destId="{FB56CCA0-B61C-4E07-B50F-E74C60FEAEC0}" srcOrd="0" destOrd="0" presId="urn:microsoft.com/office/officeart/2005/8/layout/radial4"/>
    <dgm:cxn modelId="{C1582910-9064-43AB-B901-74C00CF9808C}" srcId="{DA036E70-10EB-477B-B920-B768AC07527B}" destId="{4724FB9C-4648-49E0-BE65-BA3063ED18ED}" srcOrd="5" destOrd="0" parTransId="{B0FBC367-4B43-4488-ACD0-45D86EC099AD}" sibTransId="{D45C9BB7-E7FA-411E-ADDB-114C87D50AE7}"/>
    <dgm:cxn modelId="{AD209214-37D5-434E-955A-D096B06BB455}" type="presOf" srcId="{56E9D93C-506D-4BB8-80C3-43814B6CED20}" destId="{E761A595-4B29-4FF2-A08A-A3F941D79798}" srcOrd="0" destOrd="0" presId="urn:microsoft.com/office/officeart/2005/8/layout/radial4"/>
    <dgm:cxn modelId="{F2097C18-D578-45C6-8A1F-C29F49446247}" type="presOf" srcId="{B0FBC367-4B43-4488-ACD0-45D86EC099AD}" destId="{B1F71A46-5397-450B-ACEA-38D72FEF2B30}" srcOrd="0" destOrd="0" presId="urn:microsoft.com/office/officeart/2005/8/layout/radial4"/>
    <dgm:cxn modelId="{DE00555C-0F81-4C16-AEE0-BF53C5BFAD78}" type="presOf" srcId="{8CC2D6E4-765D-4D26-BD7C-52F6D7C42CF6}" destId="{45835E27-60E5-4A39-BA97-F0F4DA3C3E4E}" srcOrd="0" destOrd="0" presId="urn:microsoft.com/office/officeart/2005/8/layout/radial4"/>
    <dgm:cxn modelId="{672C9457-9949-4A7F-A734-7F0F2DD61452}" type="presOf" srcId="{BFE50BFC-5F89-4663-A809-0AFE9326A868}" destId="{E6812768-D786-4028-9446-E2EED6294E53}" srcOrd="0" destOrd="0" presId="urn:microsoft.com/office/officeart/2005/8/layout/radial4"/>
    <dgm:cxn modelId="{3107B758-692C-4927-8B06-C1946E1A6D39}" srcId="{4A9863B3-409F-4493-915A-EC24EB02BD3F}" destId="{DA036E70-10EB-477B-B920-B768AC07527B}" srcOrd="0" destOrd="0" parTransId="{7CCCAA95-96F5-4159-802C-29C402173721}" sibTransId="{A6F568A2-6211-41E9-8C56-4918FC9EA04A}"/>
    <dgm:cxn modelId="{8A0E4B7B-7F8B-49A4-AD7E-448477F38CFE}" type="presOf" srcId="{2C1698EE-B34A-4E97-B695-2D61FE3D6D16}" destId="{4F4A9C8F-75FF-4267-8414-C16B01E937E8}" srcOrd="0" destOrd="0" presId="urn:microsoft.com/office/officeart/2005/8/layout/radial4"/>
    <dgm:cxn modelId="{FC103B89-F5A5-4611-A23F-58BB1E251D82}" srcId="{DA036E70-10EB-477B-B920-B768AC07527B}" destId="{7C9D6395-5444-433D-8293-0D0A298DC2FF}" srcOrd="3" destOrd="0" parTransId="{52C7414A-1399-4220-B676-B28835828D2C}" sibTransId="{9C3E53ED-C7B6-47B2-9006-94199A6C9D3D}"/>
    <dgm:cxn modelId="{72A2F48D-46A2-483A-881A-B1A8935AFCFB}" srcId="{DA036E70-10EB-477B-B920-B768AC07527B}" destId="{2C1698EE-B34A-4E97-B695-2D61FE3D6D16}" srcOrd="2" destOrd="0" parTransId="{41351199-48E7-4817-8F33-B637961D1188}" sibTransId="{03DE4059-35F8-4E59-B35C-556F5DBEFBD5}"/>
    <dgm:cxn modelId="{C0DE1090-1DC5-4347-8CF4-796C6BEAC6F5}" type="presOf" srcId="{4724FB9C-4648-49E0-BE65-BA3063ED18ED}" destId="{74714B82-7516-44B5-8877-C96D4591CEEC}" srcOrd="0" destOrd="0" presId="urn:microsoft.com/office/officeart/2005/8/layout/radial4"/>
    <dgm:cxn modelId="{4B15739C-7421-420F-825C-CBC1B600D548}" type="presOf" srcId="{41351199-48E7-4817-8F33-B637961D1188}" destId="{BF25F527-24C2-4F2E-9ED6-ACD98D3644C0}" srcOrd="0" destOrd="0" presId="urn:microsoft.com/office/officeart/2005/8/layout/radial4"/>
    <dgm:cxn modelId="{2340C1CE-C99E-4C69-A86E-F78061566E9E}" srcId="{DA036E70-10EB-477B-B920-B768AC07527B}" destId="{56E9D93C-506D-4BB8-80C3-43814B6CED20}" srcOrd="4" destOrd="0" parTransId="{BFE50BFC-5F89-4663-A809-0AFE9326A868}" sibTransId="{E610F7C5-4FE5-48A3-8FB4-19EEDB48B60F}"/>
    <dgm:cxn modelId="{E2A7C5D4-1A1E-4407-B9EC-9B6B2411701B}" type="presOf" srcId="{DA036E70-10EB-477B-B920-B768AC07527B}" destId="{309EF53A-B6FB-4503-B9F6-79FBF4F6BC40}" srcOrd="0" destOrd="0" presId="urn:microsoft.com/office/officeart/2005/8/layout/radial4"/>
    <dgm:cxn modelId="{2AB954E1-CD7B-412A-9657-9131185B702A}" srcId="{DA036E70-10EB-477B-B920-B768AC07527B}" destId="{8CC2D6E4-765D-4D26-BD7C-52F6D7C42CF6}" srcOrd="0" destOrd="0" parTransId="{71A1AD25-2DE8-4E0E-BC96-D9786122E8BC}" sibTransId="{053C9941-4382-4F48-B662-31501B3CCA78}"/>
    <dgm:cxn modelId="{90B30EEA-55F1-48A5-9290-21884726FF36}" srcId="{DA036E70-10EB-477B-B920-B768AC07527B}" destId="{CA4422E4-A730-4E69-82C0-87E32F33677B}" srcOrd="1" destOrd="0" parTransId="{2091547C-BF8C-4E14-9D35-313FF9124884}" sibTransId="{33EC4EDA-1105-4BCD-9CDC-2A72E7F6585F}"/>
    <dgm:cxn modelId="{F185BEEC-F566-41E6-9929-5D6800778957}" type="presOf" srcId="{7C9D6395-5444-433D-8293-0D0A298DC2FF}" destId="{23FA39AC-ED72-493A-9B48-2F7A36F7B27B}" srcOrd="0" destOrd="0" presId="urn:microsoft.com/office/officeart/2005/8/layout/radial4"/>
    <dgm:cxn modelId="{992D3DEE-5FF9-4532-B007-F554B1185657}" type="presOf" srcId="{CA4422E4-A730-4E69-82C0-87E32F33677B}" destId="{E7BCE38E-998B-4AFA-9241-C208CABB9019}" srcOrd="0" destOrd="0" presId="urn:microsoft.com/office/officeart/2005/8/layout/radial4"/>
    <dgm:cxn modelId="{34B5E7F2-8406-4A08-B475-D759A3E4F4F1}" type="presOf" srcId="{4A9863B3-409F-4493-915A-EC24EB02BD3F}" destId="{4E2002B9-A01F-43D5-B1EE-F5EED8EA4525}" srcOrd="0" destOrd="0" presId="urn:microsoft.com/office/officeart/2005/8/layout/radial4"/>
    <dgm:cxn modelId="{30F7A6F6-CD22-4A0C-90E0-13D0011D16DA}" type="presOf" srcId="{71A1AD25-2DE8-4E0E-BC96-D9786122E8BC}" destId="{35DE824D-AA55-4DA1-9ED8-63317C7D9ECD}" srcOrd="0" destOrd="0" presId="urn:microsoft.com/office/officeart/2005/8/layout/radial4"/>
    <dgm:cxn modelId="{E01E39FA-0673-4BAC-96FC-6E5A28CD9338}" type="presOf" srcId="{2091547C-BF8C-4E14-9D35-313FF9124884}" destId="{CD063D8E-42A0-4EA6-B37C-CA5269E696FF}" srcOrd="0" destOrd="0" presId="urn:microsoft.com/office/officeart/2005/8/layout/radial4"/>
    <dgm:cxn modelId="{A3F20AF0-05C4-4767-AEFD-7A94D1CDAC0C}" type="presParOf" srcId="{4E2002B9-A01F-43D5-B1EE-F5EED8EA4525}" destId="{309EF53A-B6FB-4503-B9F6-79FBF4F6BC40}" srcOrd="0" destOrd="0" presId="urn:microsoft.com/office/officeart/2005/8/layout/radial4"/>
    <dgm:cxn modelId="{3128169C-003C-42BF-99BB-9A380A56434D}" type="presParOf" srcId="{4E2002B9-A01F-43D5-B1EE-F5EED8EA4525}" destId="{35DE824D-AA55-4DA1-9ED8-63317C7D9ECD}" srcOrd="1" destOrd="0" presId="urn:microsoft.com/office/officeart/2005/8/layout/radial4"/>
    <dgm:cxn modelId="{218C868B-1F2F-4AF3-A06B-30317A4C1AF1}" type="presParOf" srcId="{4E2002B9-A01F-43D5-B1EE-F5EED8EA4525}" destId="{45835E27-60E5-4A39-BA97-F0F4DA3C3E4E}" srcOrd="2" destOrd="0" presId="urn:microsoft.com/office/officeart/2005/8/layout/radial4"/>
    <dgm:cxn modelId="{765B09EE-318C-44C2-9795-95D3A3B55A37}" type="presParOf" srcId="{4E2002B9-A01F-43D5-B1EE-F5EED8EA4525}" destId="{CD063D8E-42A0-4EA6-B37C-CA5269E696FF}" srcOrd="3" destOrd="0" presId="urn:microsoft.com/office/officeart/2005/8/layout/radial4"/>
    <dgm:cxn modelId="{D89FF0E7-BD8C-4E4F-AF8E-C41842107830}" type="presParOf" srcId="{4E2002B9-A01F-43D5-B1EE-F5EED8EA4525}" destId="{E7BCE38E-998B-4AFA-9241-C208CABB9019}" srcOrd="4" destOrd="0" presId="urn:microsoft.com/office/officeart/2005/8/layout/radial4"/>
    <dgm:cxn modelId="{DBA85FAB-0C2B-4E91-AC63-6762FF111D60}" type="presParOf" srcId="{4E2002B9-A01F-43D5-B1EE-F5EED8EA4525}" destId="{BF25F527-24C2-4F2E-9ED6-ACD98D3644C0}" srcOrd="5" destOrd="0" presId="urn:microsoft.com/office/officeart/2005/8/layout/radial4"/>
    <dgm:cxn modelId="{967C6A2D-CD65-40EA-A5A4-514BD4FA958F}" type="presParOf" srcId="{4E2002B9-A01F-43D5-B1EE-F5EED8EA4525}" destId="{4F4A9C8F-75FF-4267-8414-C16B01E937E8}" srcOrd="6" destOrd="0" presId="urn:microsoft.com/office/officeart/2005/8/layout/radial4"/>
    <dgm:cxn modelId="{66A26F41-7571-4FEA-BCA3-DF28CFA777B3}" type="presParOf" srcId="{4E2002B9-A01F-43D5-B1EE-F5EED8EA4525}" destId="{FB56CCA0-B61C-4E07-B50F-E74C60FEAEC0}" srcOrd="7" destOrd="0" presId="urn:microsoft.com/office/officeart/2005/8/layout/radial4"/>
    <dgm:cxn modelId="{A8BFDACD-D037-4C55-9569-1BE8A518C027}" type="presParOf" srcId="{4E2002B9-A01F-43D5-B1EE-F5EED8EA4525}" destId="{23FA39AC-ED72-493A-9B48-2F7A36F7B27B}" srcOrd="8" destOrd="0" presId="urn:microsoft.com/office/officeart/2005/8/layout/radial4"/>
    <dgm:cxn modelId="{11D39C53-0FF3-45A5-A087-A0F0B500C651}" type="presParOf" srcId="{4E2002B9-A01F-43D5-B1EE-F5EED8EA4525}" destId="{E6812768-D786-4028-9446-E2EED6294E53}" srcOrd="9" destOrd="0" presId="urn:microsoft.com/office/officeart/2005/8/layout/radial4"/>
    <dgm:cxn modelId="{ECBDF6F5-9151-4DF5-9EF0-BC30D9B76870}" type="presParOf" srcId="{4E2002B9-A01F-43D5-B1EE-F5EED8EA4525}" destId="{E761A595-4B29-4FF2-A08A-A3F941D79798}" srcOrd="10" destOrd="0" presId="urn:microsoft.com/office/officeart/2005/8/layout/radial4"/>
    <dgm:cxn modelId="{EC2DDC8E-844F-47EE-A2B7-6560D4809718}" type="presParOf" srcId="{4E2002B9-A01F-43D5-B1EE-F5EED8EA4525}" destId="{B1F71A46-5397-450B-ACEA-38D72FEF2B30}" srcOrd="11" destOrd="0" presId="urn:microsoft.com/office/officeart/2005/8/layout/radial4"/>
    <dgm:cxn modelId="{5BA579A6-7778-40EB-A146-AA6D6682FB9D}" type="presParOf" srcId="{4E2002B9-A01F-43D5-B1EE-F5EED8EA4525}" destId="{74714B82-7516-44B5-8877-C96D4591CEEC}"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9863B3-409F-4493-915A-EC24EB02BD3F}"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GB"/>
        </a:p>
      </dgm:t>
    </dgm:pt>
    <dgm:pt modelId="{DA036E70-10EB-477B-B920-B768AC07527B}">
      <dgm:prSet phldrT="[Text]"/>
      <dgm:spPr/>
      <dgm:t>
        <a:bodyPr/>
        <a:lstStyle/>
        <a:p>
          <a:r>
            <a:rPr lang="en-GB" dirty="0"/>
            <a:t>Church Warden</a:t>
          </a:r>
        </a:p>
      </dgm:t>
    </dgm:pt>
    <dgm:pt modelId="{7CCCAA95-96F5-4159-802C-29C402173721}" type="parTrans" cxnId="{3107B758-692C-4927-8B06-C1946E1A6D39}">
      <dgm:prSet/>
      <dgm:spPr/>
      <dgm:t>
        <a:bodyPr/>
        <a:lstStyle/>
        <a:p>
          <a:endParaRPr lang="en-GB"/>
        </a:p>
      </dgm:t>
    </dgm:pt>
    <dgm:pt modelId="{A6F568A2-6211-41E9-8C56-4918FC9EA04A}" type="sibTrans" cxnId="{3107B758-692C-4927-8B06-C1946E1A6D39}">
      <dgm:prSet/>
      <dgm:spPr/>
      <dgm:t>
        <a:bodyPr/>
        <a:lstStyle/>
        <a:p>
          <a:endParaRPr lang="en-GB"/>
        </a:p>
      </dgm:t>
    </dgm:pt>
    <dgm:pt modelId="{8CC2D6E4-765D-4D26-BD7C-52F6D7C42CF6}">
      <dgm:prSet phldrT="[Text]"/>
      <dgm:spPr/>
      <dgm:t>
        <a:bodyPr/>
        <a:lstStyle/>
        <a:p>
          <a:r>
            <a:rPr lang="en-GB" dirty="0"/>
            <a:t>Diocesan Personnel and Structures</a:t>
          </a:r>
        </a:p>
      </dgm:t>
    </dgm:pt>
    <dgm:pt modelId="{71A1AD25-2DE8-4E0E-BC96-D9786122E8BC}" type="parTrans" cxnId="{2AB954E1-CD7B-412A-9657-9131185B702A}">
      <dgm:prSet/>
      <dgm:spPr/>
      <dgm:t>
        <a:bodyPr/>
        <a:lstStyle/>
        <a:p>
          <a:endParaRPr lang="en-GB"/>
        </a:p>
      </dgm:t>
    </dgm:pt>
    <dgm:pt modelId="{053C9941-4382-4F48-B662-31501B3CCA78}" type="sibTrans" cxnId="{2AB954E1-CD7B-412A-9657-9131185B702A}">
      <dgm:prSet/>
      <dgm:spPr/>
      <dgm:t>
        <a:bodyPr/>
        <a:lstStyle/>
        <a:p>
          <a:endParaRPr lang="en-GB"/>
        </a:p>
      </dgm:t>
    </dgm:pt>
    <dgm:pt modelId="{56E9D93C-506D-4BB8-80C3-43814B6CED20}">
      <dgm:prSet phldrT="[Text]"/>
      <dgm:spPr/>
      <dgm:t>
        <a:bodyPr/>
        <a:lstStyle/>
        <a:p>
          <a:r>
            <a:rPr lang="en-GB" dirty="0"/>
            <a:t>Musicians, choir, youth workers</a:t>
          </a:r>
        </a:p>
      </dgm:t>
    </dgm:pt>
    <dgm:pt modelId="{BFE50BFC-5F89-4663-A809-0AFE9326A868}" type="parTrans" cxnId="{2340C1CE-C99E-4C69-A86E-F78061566E9E}">
      <dgm:prSet/>
      <dgm:spPr/>
      <dgm:t>
        <a:bodyPr/>
        <a:lstStyle/>
        <a:p>
          <a:endParaRPr lang="en-GB"/>
        </a:p>
      </dgm:t>
    </dgm:pt>
    <dgm:pt modelId="{E610F7C5-4FE5-48A3-8FB4-19EEDB48B60F}" type="sibTrans" cxnId="{2340C1CE-C99E-4C69-A86E-F78061566E9E}">
      <dgm:prSet/>
      <dgm:spPr/>
      <dgm:t>
        <a:bodyPr/>
        <a:lstStyle/>
        <a:p>
          <a:endParaRPr lang="en-GB"/>
        </a:p>
      </dgm:t>
    </dgm:pt>
    <dgm:pt modelId="{4724FB9C-4648-49E0-BE65-BA3063ED18ED}">
      <dgm:prSet phldrT="[Text]"/>
      <dgm:spPr/>
      <dgm:t>
        <a:bodyPr/>
        <a:lstStyle/>
        <a:p>
          <a:r>
            <a:rPr lang="en-GB" dirty="0"/>
            <a:t>Clergy household support</a:t>
          </a:r>
        </a:p>
      </dgm:t>
    </dgm:pt>
    <dgm:pt modelId="{B0FBC367-4B43-4488-ACD0-45D86EC099AD}" type="parTrans" cxnId="{C1582910-9064-43AB-B901-74C00CF9808C}">
      <dgm:prSet/>
      <dgm:spPr/>
      <dgm:t>
        <a:bodyPr/>
        <a:lstStyle/>
        <a:p>
          <a:endParaRPr lang="en-GB"/>
        </a:p>
      </dgm:t>
    </dgm:pt>
    <dgm:pt modelId="{D45C9BB7-E7FA-411E-ADDB-114C87D50AE7}" type="sibTrans" cxnId="{C1582910-9064-43AB-B901-74C00CF9808C}">
      <dgm:prSet/>
      <dgm:spPr/>
      <dgm:t>
        <a:bodyPr/>
        <a:lstStyle/>
        <a:p>
          <a:endParaRPr lang="en-GB"/>
        </a:p>
      </dgm:t>
    </dgm:pt>
    <dgm:pt modelId="{7C9D6395-5444-433D-8293-0D0A298DC2FF}">
      <dgm:prSet/>
      <dgm:spPr/>
      <dgm:t>
        <a:bodyPr/>
        <a:lstStyle/>
        <a:p>
          <a:r>
            <a:rPr lang="en-GB" dirty="0"/>
            <a:t>Buildings and Property</a:t>
          </a:r>
        </a:p>
      </dgm:t>
    </dgm:pt>
    <dgm:pt modelId="{52C7414A-1399-4220-B676-B28835828D2C}" type="parTrans" cxnId="{FC103B89-F5A5-4611-A23F-58BB1E251D82}">
      <dgm:prSet/>
      <dgm:spPr/>
      <dgm:t>
        <a:bodyPr/>
        <a:lstStyle/>
        <a:p>
          <a:endParaRPr lang="en-GB"/>
        </a:p>
      </dgm:t>
    </dgm:pt>
    <dgm:pt modelId="{9C3E53ED-C7B6-47B2-9006-94199A6C9D3D}" type="sibTrans" cxnId="{FC103B89-F5A5-4611-A23F-58BB1E251D82}">
      <dgm:prSet/>
      <dgm:spPr/>
      <dgm:t>
        <a:bodyPr/>
        <a:lstStyle/>
        <a:p>
          <a:endParaRPr lang="en-GB"/>
        </a:p>
      </dgm:t>
    </dgm:pt>
    <dgm:pt modelId="{2C1698EE-B34A-4E97-B695-2D61FE3D6D16}">
      <dgm:prSet/>
      <dgm:spPr/>
      <dgm:t>
        <a:bodyPr/>
        <a:lstStyle/>
        <a:p>
          <a:r>
            <a:rPr lang="en-GB" dirty="0"/>
            <a:t>PCC and Ministry Team</a:t>
          </a:r>
        </a:p>
      </dgm:t>
    </dgm:pt>
    <dgm:pt modelId="{41351199-48E7-4817-8F33-B637961D1188}" type="parTrans" cxnId="{72A2F48D-46A2-483A-881A-B1A8935AFCFB}">
      <dgm:prSet/>
      <dgm:spPr/>
      <dgm:t>
        <a:bodyPr/>
        <a:lstStyle/>
        <a:p>
          <a:endParaRPr lang="en-GB"/>
        </a:p>
      </dgm:t>
    </dgm:pt>
    <dgm:pt modelId="{03DE4059-35F8-4E59-B35C-556F5DBEFBD5}" type="sibTrans" cxnId="{72A2F48D-46A2-483A-881A-B1A8935AFCFB}">
      <dgm:prSet/>
      <dgm:spPr/>
      <dgm:t>
        <a:bodyPr/>
        <a:lstStyle/>
        <a:p>
          <a:endParaRPr lang="en-GB"/>
        </a:p>
      </dgm:t>
    </dgm:pt>
    <dgm:pt modelId="{CA4422E4-A730-4E69-82C0-87E32F33677B}">
      <dgm:prSet/>
      <dgm:spPr/>
      <dgm:t>
        <a:bodyPr/>
        <a:lstStyle/>
        <a:p>
          <a:r>
            <a:rPr lang="en-GB" dirty="0"/>
            <a:t>Sundays and Occasional Offices</a:t>
          </a:r>
        </a:p>
      </dgm:t>
    </dgm:pt>
    <dgm:pt modelId="{2091547C-BF8C-4E14-9D35-313FF9124884}" type="parTrans" cxnId="{90B30EEA-55F1-48A5-9290-21884726FF36}">
      <dgm:prSet/>
      <dgm:spPr/>
      <dgm:t>
        <a:bodyPr/>
        <a:lstStyle/>
        <a:p>
          <a:endParaRPr lang="en-GB"/>
        </a:p>
      </dgm:t>
    </dgm:pt>
    <dgm:pt modelId="{33EC4EDA-1105-4BCD-9CDC-2A72E7F6585F}" type="sibTrans" cxnId="{90B30EEA-55F1-48A5-9290-21884726FF36}">
      <dgm:prSet/>
      <dgm:spPr/>
      <dgm:t>
        <a:bodyPr/>
        <a:lstStyle/>
        <a:p>
          <a:endParaRPr lang="en-GB"/>
        </a:p>
      </dgm:t>
    </dgm:pt>
    <dgm:pt modelId="{8A9CD31F-11B2-42D8-BAA0-CEA8FFBD7D71}" type="pres">
      <dgm:prSet presAssocID="{4A9863B3-409F-4493-915A-EC24EB02BD3F}" presName="cycle" presStyleCnt="0">
        <dgm:presLayoutVars>
          <dgm:chMax val="1"/>
          <dgm:dir/>
          <dgm:animLvl val="ctr"/>
          <dgm:resizeHandles val="exact"/>
        </dgm:presLayoutVars>
      </dgm:prSet>
      <dgm:spPr/>
    </dgm:pt>
    <dgm:pt modelId="{7D7B55EB-B96A-4F48-B105-88D2739D3446}" type="pres">
      <dgm:prSet presAssocID="{DA036E70-10EB-477B-B920-B768AC07527B}" presName="centerShape" presStyleLbl="node0" presStyleIdx="0" presStyleCnt="1"/>
      <dgm:spPr/>
    </dgm:pt>
    <dgm:pt modelId="{233FA90B-E82A-4175-A50C-1E35700DA3DB}" type="pres">
      <dgm:prSet presAssocID="{71A1AD25-2DE8-4E0E-BC96-D9786122E8BC}" presName="parTrans" presStyleLbl="bgSibTrans2D1" presStyleIdx="0" presStyleCnt="6"/>
      <dgm:spPr/>
    </dgm:pt>
    <dgm:pt modelId="{842388EF-D4E8-44E6-A6F6-BDCB02741AB7}" type="pres">
      <dgm:prSet presAssocID="{8CC2D6E4-765D-4D26-BD7C-52F6D7C42CF6}" presName="node" presStyleLbl="node1" presStyleIdx="0" presStyleCnt="6">
        <dgm:presLayoutVars>
          <dgm:bulletEnabled val="1"/>
        </dgm:presLayoutVars>
      </dgm:prSet>
      <dgm:spPr/>
    </dgm:pt>
    <dgm:pt modelId="{488A0746-3BDD-42C7-BDF7-9DBCD762F016}" type="pres">
      <dgm:prSet presAssocID="{2091547C-BF8C-4E14-9D35-313FF9124884}" presName="parTrans" presStyleLbl="bgSibTrans2D1" presStyleIdx="1" presStyleCnt="6"/>
      <dgm:spPr/>
    </dgm:pt>
    <dgm:pt modelId="{A4AE3D9D-20F4-4311-8039-EC9F50E61C37}" type="pres">
      <dgm:prSet presAssocID="{CA4422E4-A730-4E69-82C0-87E32F33677B}" presName="node" presStyleLbl="node1" presStyleIdx="1" presStyleCnt="6">
        <dgm:presLayoutVars>
          <dgm:bulletEnabled val="1"/>
        </dgm:presLayoutVars>
      </dgm:prSet>
      <dgm:spPr/>
    </dgm:pt>
    <dgm:pt modelId="{BAFBAA03-1E2E-425C-B424-4E02DA280207}" type="pres">
      <dgm:prSet presAssocID="{41351199-48E7-4817-8F33-B637961D1188}" presName="parTrans" presStyleLbl="bgSibTrans2D1" presStyleIdx="2" presStyleCnt="6"/>
      <dgm:spPr/>
    </dgm:pt>
    <dgm:pt modelId="{E1338989-E29C-4870-9374-5760346659A0}" type="pres">
      <dgm:prSet presAssocID="{2C1698EE-B34A-4E97-B695-2D61FE3D6D16}" presName="node" presStyleLbl="node1" presStyleIdx="2" presStyleCnt="6">
        <dgm:presLayoutVars>
          <dgm:bulletEnabled val="1"/>
        </dgm:presLayoutVars>
      </dgm:prSet>
      <dgm:spPr/>
    </dgm:pt>
    <dgm:pt modelId="{DDE74CA6-0D4A-4791-ADE2-A374FA4624EB}" type="pres">
      <dgm:prSet presAssocID="{52C7414A-1399-4220-B676-B28835828D2C}" presName="parTrans" presStyleLbl="bgSibTrans2D1" presStyleIdx="3" presStyleCnt="6"/>
      <dgm:spPr/>
    </dgm:pt>
    <dgm:pt modelId="{D20EE4AA-2905-4392-9BF7-731FC9299E4A}" type="pres">
      <dgm:prSet presAssocID="{7C9D6395-5444-433D-8293-0D0A298DC2FF}" presName="node" presStyleLbl="node1" presStyleIdx="3" presStyleCnt="6">
        <dgm:presLayoutVars>
          <dgm:bulletEnabled val="1"/>
        </dgm:presLayoutVars>
      </dgm:prSet>
      <dgm:spPr/>
    </dgm:pt>
    <dgm:pt modelId="{BEA45433-C7DC-4F47-A5BB-2A907F90B8E1}" type="pres">
      <dgm:prSet presAssocID="{BFE50BFC-5F89-4663-A809-0AFE9326A868}" presName="parTrans" presStyleLbl="bgSibTrans2D1" presStyleIdx="4" presStyleCnt="6"/>
      <dgm:spPr/>
    </dgm:pt>
    <dgm:pt modelId="{D4E50CAB-0D67-47EB-AC35-60D3038B1D75}" type="pres">
      <dgm:prSet presAssocID="{56E9D93C-506D-4BB8-80C3-43814B6CED20}" presName="node" presStyleLbl="node1" presStyleIdx="4" presStyleCnt="6">
        <dgm:presLayoutVars>
          <dgm:bulletEnabled val="1"/>
        </dgm:presLayoutVars>
      </dgm:prSet>
      <dgm:spPr/>
    </dgm:pt>
    <dgm:pt modelId="{F8A5C984-BAAF-420B-B44D-232BFD99E3B8}" type="pres">
      <dgm:prSet presAssocID="{B0FBC367-4B43-4488-ACD0-45D86EC099AD}" presName="parTrans" presStyleLbl="bgSibTrans2D1" presStyleIdx="5" presStyleCnt="6"/>
      <dgm:spPr/>
    </dgm:pt>
    <dgm:pt modelId="{4F94CC10-44ED-415E-A13A-10501126F083}" type="pres">
      <dgm:prSet presAssocID="{4724FB9C-4648-49E0-BE65-BA3063ED18ED}" presName="node" presStyleLbl="node1" presStyleIdx="5" presStyleCnt="6">
        <dgm:presLayoutVars>
          <dgm:bulletEnabled val="1"/>
        </dgm:presLayoutVars>
      </dgm:prSet>
      <dgm:spPr/>
    </dgm:pt>
  </dgm:ptLst>
  <dgm:cxnLst>
    <dgm:cxn modelId="{C1582910-9064-43AB-B901-74C00CF9808C}" srcId="{DA036E70-10EB-477B-B920-B768AC07527B}" destId="{4724FB9C-4648-49E0-BE65-BA3063ED18ED}" srcOrd="5" destOrd="0" parTransId="{B0FBC367-4B43-4488-ACD0-45D86EC099AD}" sibTransId="{D45C9BB7-E7FA-411E-ADDB-114C87D50AE7}"/>
    <dgm:cxn modelId="{E8B1DA1D-18E7-49ED-A9F5-1215D32B1DF2}" type="presOf" srcId="{BFE50BFC-5F89-4663-A809-0AFE9326A868}" destId="{BEA45433-C7DC-4F47-A5BB-2A907F90B8E1}" srcOrd="0" destOrd="0" presId="urn:microsoft.com/office/officeart/2005/8/layout/radial4"/>
    <dgm:cxn modelId="{75A2FC22-BB01-47D1-8144-1AF45F70CA77}" type="presOf" srcId="{56E9D93C-506D-4BB8-80C3-43814B6CED20}" destId="{D4E50CAB-0D67-47EB-AC35-60D3038B1D75}" srcOrd="0" destOrd="0" presId="urn:microsoft.com/office/officeart/2005/8/layout/radial4"/>
    <dgm:cxn modelId="{0B533526-6355-4D44-A9C5-BFA4EC43C573}" type="presOf" srcId="{DA036E70-10EB-477B-B920-B768AC07527B}" destId="{7D7B55EB-B96A-4F48-B105-88D2739D3446}" srcOrd="0" destOrd="0" presId="urn:microsoft.com/office/officeart/2005/8/layout/radial4"/>
    <dgm:cxn modelId="{F3A2132F-36F9-4C76-86E5-D200CAD627F3}" type="presOf" srcId="{71A1AD25-2DE8-4E0E-BC96-D9786122E8BC}" destId="{233FA90B-E82A-4175-A50C-1E35700DA3DB}" srcOrd="0" destOrd="0" presId="urn:microsoft.com/office/officeart/2005/8/layout/radial4"/>
    <dgm:cxn modelId="{01F63531-3556-4B39-A62C-6A6799E74EB2}" type="presOf" srcId="{52C7414A-1399-4220-B676-B28835828D2C}" destId="{DDE74CA6-0D4A-4791-ADE2-A374FA4624EB}" srcOrd="0" destOrd="0" presId="urn:microsoft.com/office/officeart/2005/8/layout/radial4"/>
    <dgm:cxn modelId="{3F10DD31-69AC-4E0E-9462-C986C2CA7A68}" type="presOf" srcId="{41351199-48E7-4817-8F33-B637961D1188}" destId="{BAFBAA03-1E2E-425C-B424-4E02DA280207}" srcOrd="0" destOrd="0" presId="urn:microsoft.com/office/officeart/2005/8/layout/radial4"/>
    <dgm:cxn modelId="{0FFA8035-79C7-492B-A972-1F1EAEBF89FB}" type="presOf" srcId="{7C9D6395-5444-433D-8293-0D0A298DC2FF}" destId="{D20EE4AA-2905-4392-9BF7-731FC9299E4A}" srcOrd="0" destOrd="0" presId="urn:microsoft.com/office/officeart/2005/8/layout/radial4"/>
    <dgm:cxn modelId="{87D34069-8EDE-4DC4-A33A-881ACE704B0E}" type="presOf" srcId="{CA4422E4-A730-4E69-82C0-87E32F33677B}" destId="{A4AE3D9D-20F4-4311-8039-EC9F50E61C37}" srcOrd="0" destOrd="0" presId="urn:microsoft.com/office/officeart/2005/8/layout/radial4"/>
    <dgm:cxn modelId="{3107B758-692C-4927-8B06-C1946E1A6D39}" srcId="{4A9863B3-409F-4493-915A-EC24EB02BD3F}" destId="{DA036E70-10EB-477B-B920-B768AC07527B}" srcOrd="0" destOrd="0" parTransId="{7CCCAA95-96F5-4159-802C-29C402173721}" sibTransId="{A6F568A2-6211-41E9-8C56-4918FC9EA04A}"/>
    <dgm:cxn modelId="{74B9A379-F276-4A6E-80D6-A4DDE4C9C087}" type="presOf" srcId="{B0FBC367-4B43-4488-ACD0-45D86EC099AD}" destId="{F8A5C984-BAAF-420B-B44D-232BFD99E3B8}" srcOrd="0" destOrd="0" presId="urn:microsoft.com/office/officeart/2005/8/layout/radial4"/>
    <dgm:cxn modelId="{FC103B89-F5A5-4611-A23F-58BB1E251D82}" srcId="{DA036E70-10EB-477B-B920-B768AC07527B}" destId="{7C9D6395-5444-433D-8293-0D0A298DC2FF}" srcOrd="3" destOrd="0" parTransId="{52C7414A-1399-4220-B676-B28835828D2C}" sibTransId="{9C3E53ED-C7B6-47B2-9006-94199A6C9D3D}"/>
    <dgm:cxn modelId="{72A2F48D-46A2-483A-881A-B1A8935AFCFB}" srcId="{DA036E70-10EB-477B-B920-B768AC07527B}" destId="{2C1698EE-B34A-4E97-B695-2D61FE3D6D16}" srcOrd="2" destOrd="0" parTransId="{41351199-48E7-4817-8F33-B637961D1188}" sibTransId="{03DE4059-35F8-4E59-B35C-556F5DBEFBD5}"/>
    <dgm:cxn modelId="{59B0128F-C3F0-4499-85C9-CA12114D536D}" type="presOf" srcId="{4724FB9C-4648-49E0-BE65-BA3063ED18ED}" destId="{4F94CC10-44ED-415E-A13A-10501126F083}" srcOrd="0" destOrd="0" presId="urn:microsoft.com/office/officeart/2005/8/layout/radial4"/>
    <dgm:cxn modelId="{9395E4AA-9B15-42E4-92FA-ECE2217C93F3}" type="presOf" srcId="{8CC2D6E4-765D-4D26-BD7C-52F6D7C42CF6}" destId="{842388EF-D4E8-44E6-A6F6-BDCB02741AB7}" srcOrd="0" destOrd="0" presId="urn:microsoft.com/office/officeart/2005/8/layout/radial4"/>
    <dgm:cxn modelId="{B81280B0-4116-49D2-8ED8-7231657E939B}" type="presOf" srcId="{2C1698EE-B34A-4E97-B695-2D61FE3D6D16}" destId="{E1338989-E29C-4870-9374-5760346659A0}" srcOrd="0" destOrd="0" presId="urn:microsoft.com/office/officeart/2005/8/layout/radial4"/>
    <dgm:cxn modelId="{602EA9B1-AC51-4E71-8794-5E75187C07C0}" type="presOf" srcId="{4A9863B3-409F-4493-915A-EC24EB02BD3F}" destId="{8A9CD31F-11B2-42D8-BAA0-CEA8FFBD7D71}" srcOrd="0" destOrd="0" presId="urn:microsoft.com/office/officeart/2005/8/layout/radial4"/>
    <dgm:cxn modelId="{2340C1CE-C99E-4C69-A86E-F78061566E9E}" srcId="{DA036E70-10EB-477B-B920-B768AC07527B}" destId="{56E9D93C-506D-4BB8-80C3-43814B6CED20}" srcOrd="4" destOrd="0" parTransId="{BFE50BFC-5F89-4663-A809-0AFE9326A868}" sibTransId="{E610F7C5-4FE5-48A3-8FB4-19EEDB48B60F}"/>
    <dgm:cxn modelId="{2AB954E1-CD7B-412A-9657-9131185B702A}" srcId="{DA036E70-10EB-477B-B920-B768AC07527B}" destId="{8CC2D6E4-765D-4D26-BD7C-52F6D7C42CF6}" srcOrd="0" destOrd="0" parTransId="{71A1AD25-2DE8-4E0E-BC96-D9786122E8BC}" sibTransId="{053C9941-4382-4F48-B662-31501B3CCA78}"/>
    <dgm:cxn modelId="{90B30EEA-55F1-48A5-9290-21884726FF36}" srcId="{DA036E70-10EB-477B-B920-B768AC07527B}" destId="{CA4422E4-A730-4E69-82C0-87E32F33677B}" srcOrd="1" destOrd="0" parTransId="{2091547C-BF8C-4E14-9D35-313FF9124884}" sibTransId="{33EC4EDA-1105-4BCD-9CDC-2A72E7F6585F}"/>
    <dgm:cxn modelId="{8AAA5DF9-E55A-4FB1-9516-0C3E87054996}" type="presOf" srcId="{2091547C-BF8C-4E14-9D35-313FF9124884}" destId="{488A0746-3BDD-42C7-BDF7-9DBCD762F016}" srcOrd="0" destOrd="0" presId="urn:microsoft.com/office/officeart/2005/8/layout/radial4"/>
    <dgm:cxn modelId="{31C36987-1F86-46FD-9822-3092FB70F34C}" type="presParOf" srcId="{8A9CD31F-11B2-42D8-BAA0-CEA8FFBD7D71}" destId="{7D7B55EB-B96A-4F48-B105-88D2739D3446}" srcOrd="0" destOrd="0" presId="urn:microsoft.com/office/officeart/2005/8/layout/radial4"/>
    <dgm:cxn modelId="{74DFB2CE-C6B1-4757-94F2-852C83EDB819}" type="presParOf" srcId="{8A9CD31F-11B2-42D8-BAA0-CEA8FFBD7D71}" destId="{233FA90B-E82A-4175-A50C-1E35700DA3DB}" srcOrd="1" destOrd="0" presId="urn:microsoft.com/office/officeart/2005/8/layout/radial4"/>
    <dgm:cxn modelId="{2A6FF7BA-B085-4EDB-857A-9EB8CE540504}" type="presParOf" srcId="{8A9CD31F-11B2-42D8-BAA0-CEA8FFBD7D71}" destId="{842388EF-D4E8-44E6-A6F6-BDCB02741AB7}" srcOrd="2" destOrd="0" presId="urn:microsoft.com/office/officeart/2005/8/layout/radial4"/>
    <dgm:cxn modelId="{B5100BF4-661F-42F3-B8A6-5006A8BB2336}" type="presParOf" srcId="{8A9CD31F-11B2-42D8-BAA0-CEA8FFBD7D71}" destId="{488A0746-3BDD-42C7-BDF7-9DBCD762F016}" srcOrd="3" destOrd="0" presId="urn:microsoft.com/office/officeart/2005/8/layout/radial4"/>
    <dgm:cxn modelId="{2C433D72-D421-4590-B37C-D469A5200C33}" type="presParOf" srcId="{8A9CD31F-11B2-42D8-BAA0-CEA8FFBD7D71}" destId="{A4AE3D9D-20F4-4311-8039-EC9F50E61C37}" srcOrd="4" destOrd="0" presId="urn:microsoft.com/office/officeart/2005/8/layout/radial4"/>
    <dgm:cxn modelId="{49B11FFC-00DF-46F4-82A9-65F108BD3565}" type="presParOf" srcId="{8A9CD31F-11B2-42D8-BAA0-CEA8FFBD7D71}" destId="{BAFBAA03-1E2E-425C-B424-4E02DA280207}" srcOrd="5" destOrd="0" presId="urn:microsoft.com/office/officeart/2005/8/layout/radial4"/>
    <dgm:cxn modelId="{FDF4505A-285C-4B49-BAB4-7B548B8B4708}" type="presParOf" srcId="{8A9CD31F-11B2-42D8-BAA0-CEA8FFBD7D71}" destId="{E1338989-E29C-4870-9374-5760346659A0}" srcOrd="6" destOrd="0" presId="urn:microsoft.com/office/officeart/2005/8/layout/radial4"/>
    <dgm:cxn modelId="{FC6FE5BF-394D-4057-9AF1-D97E5EDF9309}" type="presParOf" srcId="{8A9CD31F-11B2-42D8-BAA0-CEA8FFBD7D71}" destId="{DDE74CA6-0D4A-4791-ADE2-A374FA4624EB}" srcOrd="7" destOrd="0" presId="urn:microsoft.com/office/officeart/2005/8/layout/radial4"/>
    <dgm:cxn modelId="{9CB5A31F-E0F1-496D-8DB6-F7403C359DE7}" type="presParOf" srcId="{8A9CD31F-11B2-42D8-BAA0-CEA8FFBD7D71}" destId="{D20EE4AA-2905-4392-9BF7-731FC9299E4A}" srcOrd="8" destOrd="0" presId="urn:microsoft.com/office/officeart/2005/8/layout/radial4"/>
    <dgm:cxn modelId="{BE9AC3C3-96DC-440C-83F7-037E14438B9C}" type="presParOf" srcId="{8A9CD31F-11B2-42D8-BAA0-CEA8FFBD7D71}" destId="{BEA45433-C7DC-4F47-A5BB-2A907F90B8E1}" srcOrd="9" destOrd="0" presId="urn:microsoft.com/office/officeart/2005/8/layout/radial4"/>
    <dgm:cxn modelId="{01659074-D945-4BC7-924B-699455D16C42}" type="presParOf" srcId="{8A9CD31F-11B2-42D8-BAA0-CEA8FFBD7D71}" destId="{D4E50CAB-0D67-47EB-AC35-60D3038B1D75}" srcOrd="10" destOrd="0" presId="urn:microsoft.com/office/officeart/2005/8/layout/radial4"/>
    <dgm:cxn modelId="{9685B84D-2B6F-4B72-8343-F83439F41557}" type="presParOf" srcId="{8A9CD31F-11B2-42D8-BAA0-CEA8FFBD7D71}" destId="{F8A5C984-BAAF-420B-B44D-232BFD99E3B8}" srcOrd="11" destOrd="0" presId="urn:microsoft.com/office/officeart/2005/8/layout/radial4"/>
    <dgm:cxn modelId="{BFC092CC-F219-44EE-9BFA-16A8741B3024}" type="presParOf" srcId="{8A9CD31F-11B2-42D8-BAA0-CEA8FFBD7D71}" destId="{4F94CC10-44ED-415E-A13A-10501126F083}"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361244-0A29-47E2-8EF6-9A78FB6D94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D8127BD-415B-4DA4-973B-E2BA08D27053}">
      <dgm:prSet phldrT="[Text]"/>
      <dgm:spPr/>
      <dgm:t>
        <a:bodyPr/>
        <a:lstStyle/>
        <a:p>
          <a:r>
            <a:rPr lang="en-GB" dirty="0"/>
            <a:t>John the Baptist</a:t>
          </a:r>
        </a:p>
      </dgm:t>
    </dgm:pt>
    <dgm:pt modelId="{3C324BA1-971F-4B0B-AEE8-D02C5C436291}" type="parTrans" cxnId="{FAE3CA47-3238-423F-AA0B-7057EC550997}">
      <dgm:prSet/>
      <dgm:spPr/>
      <dgm:t>
        <a:bodyPr/>
        <a:lstStyle/>
        <a:p>
          <a:endParaRPr lang="en-GB"/>
        </a:p>
      </dgm:t>
    </dgm:pt>
    <dgm:pt modelId="{2B01D9C3-D5F1-4654-AE4C-B8AFF6FB0DDD}" type="sibTrans" cxnId="{FAE3CA47-3238-423F-AA0B-7057EC550997}">
      <dgm:prSet/>
      <dgm:spPr/>
      <dgm:t>
        <a:bodyPr/>
        <a:lstStyle/>
        <a:p>
          <a:endParaRPr lang="en-GB"/>
        </a:p>
      </dgm:t>
    </dgm:pt>
    <dgm:pt modelId="{A1841ED7-A7F2-4DD1-8031-616D9AD19B46}">
      <dgm:prSet phldrT="[Text]"/>
      <dgm:spPr/>
      <dgm:t>
        <a:bodyPr/>
        <a:lstStyle/>
        <a:p>
          <a:r>
            <a:rPr lang="en-GB" dirty="0"/>
            <a:t>Persuades his people that change is needed.</a:t>
          </a:r>
        </a:p>
      </dgm:t>
    </dgm:pt>
    <dgm:pt modelId="{2D8CD029-8A80-49BF-BC3E-DB98C7EDC4E1}" type="parTrans" cxnId="{FD83CE7B-5774-4922-9624-A7129FCA0E53}">
      <dgm:prSet/>
      <dgm:spPr/>
      <dgm:t>
        <a:bodyPr/>
        <a:lstStyle/>
        <a:p>
          <a:endParaRPr lang="en-GB"/>
        </a:p>
      </dgm:t>
    </dgm:pt>
    <dgm:pt modelId="{1FA42C29-C6A9-4B74-939C-6DE3572CE467}" type="sibTrans" cxnId="{FD83CE7B-5774-4922-9624-A7129FCA0E53}">
      <dgm:prSet/>
      <dgm:spPr/>
      <dgm:t>
        <a:bodyPr/>
        <a:lstStyle/>
        <a:p>
          <a:endParaRPr lang="en-GB"/>
        </a:p>
      </dgm:t>
    </dgm:pt>
    <dgm:pt modelId="{64CF679A-72F7-43C5-B686-8CEBB524305F}">
      <dgm:prSet phldrT="[Text]"/>
      <dgm:spPr/>
      <dgm:t>
        <a:bodyPr/>
        <a:lstStyle/>
        <a:p>
          <a:r>
            <a:rPr lang="en-GB" dirty="0"/>
            <a:t>Jesus</a:t>
          </a:r>
        </a:p>
      </dgm:t>
    </dgm:pt>
    <dgm:pt modelId="{E2C9EF83-E9D5-44B0-B9B3-5FBA69878C8C}" type="parTrans" cxnId="{87D8E5A5-3A4B-4360-96D2-E5E4A6ECD666}">
      <dgm:prSet/>
      <dgm:spPr/>
      <dgm:t>
        <a:bodyPr/>
        <a:lstStyle/>
        <a:p>
          <a:endParaRPr lang="en-GB"/>
        </a:p>
      </dgm:t>
    </dgm:pt>
    <dgm:pt modelId="{4D72554F-AEAE-400D-B1E9-0BAC71259FE2}" type="sibTrans" cxnId="{87D8E5A5-3A4B-4360-96D2-E5E4A6ECD666}">
      <dgm:prSet/>
      <dgm:spPr/>
      <dgm:t>
        <a:bodyPr/>
        <a:lstStyle/>
        <a:p>
          <a:endParaRPr lang="en-GB"/>
        </a:p>
      </dgm:t>
    </dgm:pt>
    <dgm:pt modelId="{BDC95C02-2161-4C4C-B9B4-9F48EEAF3F2D}">
      <dgm:prSet phldrT="[Text]"/>
      <dgm:spPr/>
      <dgm:t>
        <a:bodyPr/>
        <a:lstStyle/>
        <a:p>
          <a:r>
            <a:rPr lang="en-GB" dirty="0"/>
            <a:t>Persuades for 3 years through his teaching and parables.</a:t>
          </a:r>
        </a:p>
      </dgm:t>
    </dgm:pt>
    <dgm:pt modelId="{EDB5BE8D-EC2E-402E-ABBB-9ABC12B8A3FD}" type="parTrans" cxnId="{77540FBB-8350-4668-92F0-9100824E6853}">
      <dgm:prSet/>
      <dgm:spPr/>
      <dgm:t>
        <a:bodyPr/>
        <a:lstStyle/>
        <a:p>
          <a:endParaRPr lang="en-GB"/>
        </a:p>
      </dgm:t>
    </dgm:pt>
    <dgm:pt modelId="{B5CF60AB-3A49-49C3-BB3D-55C381B11830}" type="sibTrans" cxnId="{77540FBB-8350-4668-92F0-9100824E6853}">
      <dgm:prSet/>
      <dgm:spPr/>
      <dgm:t>
        <a:bodyPr/>
        <a:lstStyle/>
        <a:p>
          <a:endParaRPr lang="en-GB"/>
        </a:p>
      </dgm:t>
    </dgm:pt>
    <dgm:pt modelId="{8D1D0A03-E838-47E0-9449-9D0CF42174CC}">
      <dgm:prSet phldrT="[Text]"/>
      <dgm:spPr/>
      <dgm:t>
        <a:bodyPr/>
        <a:lstStyle/>
        <a:p>
          <a:r>
            <a:rPr lang="en-GB" dirty="0"/>
            <a:t>Peter</a:t>
          </a:r>
        </a:p>
      </dgm:t>
    </dgm:pt>
    <dgm:pt modelId="{F3263C01-D2DE-445F-9EAE-06C1A8FF7911}" type="parTrans" cxnId="{EF7CB90B-08EE-484B-9B18-B14FF2E5D905}">
      <dgm:prSet/>
      <dgm:spPr/>
      <dgm:t>
        <a:bodyPr/>
        <a:lstStyle/>
        <a:p>
          <a:endParaRPr lang="en-GB"/>
        </a:p>
      </dgm:t>
    </dgm:pt>
    <dgm:pt modelId="{42E2E8BD-C89B-463E-8DF2-2E865A234BCE}" type="sibTrans" cxnId="{EF7CB90B-08EE-484B-9B18-B14FF2E5D905}">
      <dgm:prSet/>
      <dgm:spPr/>
      <dgm:t>
        <a:bodyPr/>
        <a:lstStyle/>
        <a:p>
          <a:endParaRPr lang="en-GB"/>
        </a:p>
      </dgm:t>
    </dgm:pt>
    <dgm:pt modelId="{846BC1E8-5933-4C05-8EFF-A6EF613CF331}">
      <dgm:prSet phldrT="[Text]"/>
      <dgm:spPr/>
      <dgm:t>
        <a:bodyPr/>
        <a:lstStyle/>
        <a:p>
          <a:r>
            <a:rPr lang="en-GB" dirty="0"/>
            <a:t>Pentecost sermon persuades people that the Holy Spirit has been poured out and “last days” have come.</a:t>
          </a:r>
        </a:p>
      </dgm:t>
    </dgm:pt>
    <dgm:pt modelId="{A7455965-1198-4E7D-B2CA-E42CF40D1DAD}" type="parTrans" cxnId="{CC589C5D-F434-4F45-A3F5-55C45D8EAEFD}">
      <dgm:prSet/>
      <dgm:spPr/>
      <dgm:t>
        <a:bodyPr/>
        <a:lstStyle/>
        <a:p>
          <a:endParaRPr lang="en-GB"/>
        </a:p>
      </dgm:t>
    </dgm:pt>
    <dgm:pt modelId="{AF65BEA7-B7A3-4A77-BAF6-C69B895DB965}" type="sibTrans" cxnId="{CC589C5D-F434-4F45-A3F5-55C45D8EAEFD}">
      <dgm:prSet/>
      <dgm:spPr/>
      <dgm:t>
        <a:bodyPr/>
        <a:lstStyle/>
        <a:p>
          <a:endParaRPr lang="en-GB"/>
        </a:p>
      </dgm:t>
    </dgm:pt>
    <dgm:pt modelId="{7FB25529-4C2B-44D4-BFC7-7A1999915BAB}">
      <dgm:prSet/>
      <dgm:spPr/>
      <dgm:t>
        <a:bodyPr/>
        <a:lstStyle/>
        <a:p>
          <a:r>
            <a:rPr lang="en-GB" dirty="0"/>
            <a:t>Paul</a:t>
          </a:r>
        </a:p>
      </dgm:t>
    </dgm:pt>
    <dgm:pt modelId="{14E37D17-FA8A-4F0E-B26C-074B71EADAE5}" type="parTrans" cxnId="{8563CF92-C424-483F-AA07-A421EBB80B7A}">
      <dgm:prSet/>
      <dgm:spPr/>
      <dgm:t>
        <a:bodyPr/>
        <a:lstStyle/>
        <a:p>
          <a:endParaRPr lang="en-GB"/>
        </a:p>
      </dgm:t>
    </dgm:pt>
    <dgm:pt modelId="{17660B95-00F1-4D84-AE92-5BCE2591D6D8}" type="sibTrans" cxnId="{8563CF92-C424-483F-AA07-A421EBB80B7A}">
      <dgm:prSet/>
      <dgm:spPr/>
      <dgm:t>
        <a:bodyPr/>
        <a:lstStyle/>
        <a:p>
          <a:endParaRPr lang="en-GB"/>
        </a:p>
      </dgm:t>
    </dgm:pt>
    <dgm:pt modelId="{69E541E9-273F-4DAE-851F-0DF2C642E6C2}" type="pres">
      <dgm:prSet presAssocID="{BE361244-0A29-47E2-8EF6-9A78FB6D94EF}" presName="Name0" presStyleCnt="0">
        <dgm:presLayoutVars>
          <dgm:dir/>
          <dgm:animLvl val="lvl"/>
          <dgm:resizeHandles val="exact"/>
        </dgm:presLayoutVars>
      </dgm:prSet>
      <dgm:spPr/>
    </dgm:pt>
    <dgm:pt modelId="{5EA250C3-706F-4774-9A09-F89FDD0CE191}" type="pres">
      <dgm:prSet presAssocID="{BD8127BD-415B-4DA4-973B-E2BA08D27053}" presName="linNode" presStyleCnt="0"/>
      <dgm:spPr/>
    </dgm:pt>
    <dgm:pt modelId="{14C01338-7513-4CCF-8988-E56B282DCBA3}" type="pres">
      <dgm:prSet presAssocID="{BD8127BD-415B-4DA4-973B-E2BA08D27053}" presName="parentText" presStyleLbl="node1" presStyleIdx="0" presStyleCnt="4">
        <dgm:presLayoutVars>
          <dgm:chMax val="1"/>
          <dgm:bulletEnabled val="1"/>
        </dgm:presLayoutVars>
      </dgm:prSet>
      <dgm:spPr/>
    </dgm:pt>
    <dgm:pt modelId="{F36FA2E8-EDAC-4B02-A417-AC33B249C3FB}" type="pres">
      <dgm:prSet presAssocID="{BD8127BD-415B-4DA4-973B-E2BA08D27053}" presName="descendantText" presStyleLbl="alignAccFollowNode1" presStyleIdx="0" presStyleCnt="3">
        <dgm:presLayoutVars>
          <dgm:bulletEnabled val="1"/>
        </dgm:presLayoutVars>
      </dgm:prSet>
      <dgm:spPr/>
    </dgm:pt>
    <dgm:pt modelId="{A67696F8-D9C0-4417-8D71-9E34D2E1F3A4}" type="pres">
      <dgm:prSet presAssocID="{2B01D9C3-D5F1-4654-AE4C-B8AFF6FB0DDD}" presName="sp" presStyleCnt="0"/>
      <dgm:spPr/>
    </dgm:pt>
    <dgm:pt modelId="{FB056FE0-57B0-47B5-A738-E0E5560E6947}" type="pres">
      <dgm:prSet presAssocID="{64CF679A-72F7-43C5-B686-8CEBB524305F}" presName="linNode" presStyleCnt="0"/>
      <dgm:spPr/>
    </dgm:pt>
    <dgm:pt modelId="{D79E70A5-856D-46E4-BA0B-C79A2B691C56}" type="pres">
      <dgm:prSet presAssocID="{64CF679A-72F7-43C5-B686-8CEBB524305F}" presName="parentText" presStyleLbl="node1" presStyleIdx="1" presStyleCnt="4">
        <dgm:presLayoutVars>
          <dgm:chMax val="1"/>
          <dgm:bulletEnabled val="1"/>
        </dgm:presLayoutVars>
      </dgm:prSet>
      <dgm:spPr/>
    </dgm:pt>
    <dgm:pt modelId="{C4FFAD07-C03C-4357-9609-FE2D06612673}" type="pres">
      <dgm:prSet presAssocID="{64CF679A-72F7-43C5-B686-8CEBB524305F}" presName="descendantText" presStyleLbl="alignAccFollowNode1" presStyleIdx="1" presStyleCnt="3">
        <dgm:presLayoutVars>
          <dgm:bulletEnabled val="1"/>
        </dgm:presLayoutVars>
      </dgm:prSet>
      <dgm:spPr/>
    </dgm:pt>
    <dgm:pt modelId="{0EA249BA-9E43-44E2-BD39-646E163C117B}" type="pres">
      <dgm:prSet presAssocID="{4D72554F-AEAE-400D-B1E9-0BAC71259FE2}" presName="sp" presStyleCnt="0"/>
      <dgm:spPr/>
    </dgm:pt>
    <dgm:pt modelId="{64FBEB99-1B02-4CCF-8571-8154D8ECAC1D}" type="pres">
      <dgm:prSet presAssocID="{8D1D0A03-E838-47E0-9449-9D0CF42174CC}" presName="linNode" presStyleCnt="0"/>
      <dgm:spPr/>
    </dgm:pt>
    <dgm:pt modelId="{70ECACDC-7240-42CC-93BE-2D3695802874}" type="pres">
      <dgm:prSet presAssocID="{8D1D0A03-E838-47E0-9449-9D0CF42174CC}" presName="parentText" presStyleLbl="node1" presStyleIdx="2" presStyleCnt="4">
        <dgm:presLayoutVars>
          <dgm:chMax val="1"/>
          <dgm:bulletEnabled val="1"/>
        </dgm:presLayoutVars>
      </dgm:prSet>
      <dgm:spPr/>
    </dgm:pt>
    <dgm:pt modelId="{CEB82DCD-F69D-47EE-8E7D-C864770CAA07}" type="pres">
      <dgm:prSet presAssocID="{8D1D0A03-E838-47E0-9449-9D0CF42174CC}" presName="descendantText" presStyleLbl="alignAccFollowNode1" presStyleIdx="2" presStyleCnt="3">
        <dgm:presLayoutVars>
          <dgm:bulletEnabled val="1"/>
        </dgm:presLayoutVars>
      </dgm:prSet>
      <dgm:spPr/>
    </dgm:pt>
    <dgm:pt modelId="{3249D388-281E-4F39-9A5F-6A3B7D029F08}" type="pres">
      <dgm:prSet presAssocID="{42E2E8BD-C89B-463E-8DF2-2E865A234BCE}" presName="sp" presStyleCnt="0"/>
      <dgm:spPr/>
    </dgm:pt>
    <dgm:pt modelId="{1E01455F-2F7F-4D1F-8404-1A726DCFF6C5}" type="pres">
      <dgm:prSet presAssocID="{7FB25529-4C2B-44D4-BFC7-7A1999915BAB}" presName="linNode" presStyleCnt="0"/>
      <dgm:spPr/>
    </dgm:pt>
    <dgm:pt modelId="{2629F8A7-1D3D-4199-BAC4-C97C76F4B27B}" type="pres">
      <dgm:prSet presAssocID="{7FB25529-4C2B-44D4-BFC7-7A1999915BAB}" presName="parentText" presStyleLbl="node1" presStyleIdx="3" presStyleCnt="4">
        <dgm:presLayoutVars>
          <dgm:chMax val="1"/>
          <dgm:bulletEnabled val="1"/>
        </dgm:presLayoutVars>
      </dgm:prSet>
      <dgm:spPr/>
    </dgm:pt>
  </dgm:ptLst>
  <dgm:cxnLst>
    <dgm:cxn modelId="{6F2FA705-2218-4F64-83F5-702230FE3C24}" type="presOf" srcId="{BDC95C02-2161-4C4C-B9B4-9F48EEAF3F2D}" destId="{C4FFAD07-C03C-4357-9609-FE2D06612673}" srcOrd="0" destOrd="0" presId="urn:microsoft.com/office/officeart/2005/8/layout/vList5"/>
    <dgm:cxn modelId="{EF7CB90B-08EE-484B-9B18-B14FF2E5D905}" srcId="{BE361244-0A29-47E2-8EF6-9A78FB6D94EF}" destId="{8D1D0A03-E838-47E0-9449-9D0CF42174CC}" srcOrd="2" destOrd="0" parTransId="{F3263C01-D2DE-445F-9EAE-06C1A8FF7911}" sibTransId="{42E2E8BD-C89B-463E-8DF2-2E865A234BCE}"/>
    <dgm:cxn modelId="{65B1BA2D-84FD-44EE-BB0C-341DFF26A80F}" type="presOf" srcId="{A1841ED7-A7F2-4DD1-8031-616D9AD19B46}" destId="{F36FA2E8-EDAC-4B02-A417-AC33B249C3FB}" srcOrd="0" destOrd="0" presId="urn:microsoft.com/office/officeart/2005/8/layout/vList5"/>
    <dgm:cxn modelId="{43291D30-9E37-4AAC-8FE0-CB1294D5F0B0}" type="presOf" srcId="{64CF679A-72F7-43C5-B686-8CEBB524305F}" destId="{D79E70A5-856D-46E4-BA0B-C79A2B691C56}" srcOrd="0" destOrd="0" presId="urn:microsoft.com/office/officeart/2005/8/layout/vList5"/>
    <dgm:cxn modelId="{CC589C5D-F434-4F45-A3F5-55C45D8EAEFD}" srcId="{8D1D0A03-E838-47E0-9449-9D0CF42174CC}" destId="{846BC1E8-5933-4C05-8EFF-A6EF613CF331}" srcOrd="0" destOrd="0" parTransId="{A7455965-1198-4E7D-B2CA-E42CF40D1DAD}" sibTransId="{AF65BEA7-B7A3-4A77-BAF6-C69B895DB965}"/>
    <dgm:cxn modelId="{FAE3CA47-3238-423F-AA0B-7057EC550997}" srcId="{BE361244-0A29-47E2-8EF6-9A78FB6D94EF}" destId="{BD8127BD-415B-4DA4-973B-E2BA08D27053}" srcOrd="0" destOrd="0" parTransId="{3C324BA1-971F-4B0B-AEE8-D02C5C436291}" sibTransId="{2B01D9C3-D5F1-4654-AE4C-B8AFF6FB0DDD}"/>
    <dgm:cxn modelId="{0B6A466B-E27C-4AC2-BEFB-4FC4B94632DA}" type="presOf" srcId="{BE361244-0A29-47E2-8EF6-9A78FB6D94EF}" destId="{69E541E9-273F-4DAE-851F-0DF2C642E6C2}" srcOrd="0" destOrd="0" presId="urn:microsoft.com/office/officeart/2005/8/layout/vList5"/>
    <dgm:cxn modelId="{FD83CE7B-5774-4922-9624-A7129FCA0E53}" srcId="{BD8127BD-415B-4DA4-973B-E2BA08D27053}" destId="{A1841ED7-A7F2-4DD1-8031-616D9AD19B46}" srcOrd="0" destOrd="0" parTransId="{2D8CD029-8A80-49BF-BC3E-DB98C7EDC4E1}" sibTransId="{1FA42C29-C6A9-4B74-939C-6DE3572CE467}"/>
    <dgm:cxn modelId="{D18F1686-723A-42A8-B227-605A006B1333}" type="presOf" srcId="{8D1D0A03-E838-47E0-9449-9D0CF42174CC}" destId="{70ECACDC-7240-42CC-93BE-2D3695802874}" srcOrd="0" destOrd="0" presId="urn:microsoft.com/office/officeart/2005/8/layout/vList5"/>
    <dgm:cxn modelId="{8563CF92-C424-483F-AA07-A421EBB80B7A}" srcId="{BE361244-0A29-47E2-8EF6-9A78FB6D94EF}" destId="{7FB25529-4C2B-44D4-BFC7-7A1999915BAB}" srcOrd="3" destOrd="0" parTransId="{14E37D17-FA8A-4F0E-B26C-074B71EADAE5}" sibTransId="{17660B95-00F1-4D84-AE92-5BCE2591D6D8}"/>
    <dgm:cxn modelId="{552DD5A3-3E46-4BAD-9426-38BA61F6313D}" type="presOf" srcId="{846BC1E8-5933-4C05-8EFF-A6EF613CF331}" destId="{CEB82DCD-F69D-47EE-8E7D-C864770CAA07}" srcOrd="0" destOrd="0" presId="urn:microsoft.com/office/officeart/2005/8/layout/vList5"/>
    <dgm:cxn modelId="{87D8E5A5-3A4B-4360-96D2-E5E4A6ECD666}" srcId="{BE361244-0A29-47E2-8EF6-9A78FB6D94EF}" destId="{64CF679A-72F7-43C5-B686-8CEBB524305F}" srcOrd="1" destOrd="0" parTransId="{E2C9EF83-E9D5-44B0-B9B3-5FBA69878C8C}" sibTransId="{4D72554F-AEAE-400D-B1E9-0BAC71259FE2}"/>
    <dgm:cxn modelId="{77540FBB-8350-4668-92F0-9100824E6853}" srcId="{64CF679A-72F7-43C5-B686-8CEBB524305F}" destId="{BDC95C02-2161-4C4C-B9B4-9F48EEAF3F2D}" srcOrd="0" destOrd="0" parTransId="{EDB5BE8D-EC2E-402E-ABBB-9ABC12B8A3FD}" sibTransId="{B5CF60AB-3A49-49C3-BB3D-55C381B11830}"/>
    <dgm:cxn modelId="{257ADFC9-2593-411E-870A-EEC8565ADBA1}" type="presOf" srcId="{7FB25529-4C2B-44D4-BFC7-7A1999915BAB}" destId="{2629F8A7-1D3D-4199-BAC4-C97C76F4B27B}" srcOrd="0" destOrd="0" presId="urn:microsoft.com/office/officeart/2005/8/layout/vList5"/>
    <dgm:cxn modelId="{7DA11DD4-BDAA-4CC6-93CC-970D8F57C60B}" type="presOf" srcId="{BD8127BD-415B-4DA4-973B-E2BA08D27053}" destId="{14C01338-7513-4CCF-8988-E56B282DCBA3}" srcOrd="0" destOrd="0" presId="urn:microsoft.com/office/officeart/2005/8/layout/vList5"/>
    <dgm:cxn modelId="{B4D225F1-2E4C-481E-B151-82099E300D35}" type="presParOf" srcId="{69E541E9-273F-4DAE-851F-0DF2C642E6C2}" destId="{5EA250C3-706F-4774-9A09-F89FDD0CE191}" srcOrd="0" destOrd="0" presId="urn:microsoft.com/office/officeart/2005/8/layout/vList5"/>
    <dgm:cxn modelId="{252BF704-4D9B-4AF9-A06F-67567E5F555D}" type="presParOf" srcId="{5EA250C3-706F-4774-9A09-F89FDD0CE191}" destId="{14C01338-7513-4CCF-8988-E56B282DCBA3}" srcOrd="0" destOrd="0" presId="urn:microsoft.com/office/officeart/2005/8/layout/vList5"/>
    <dgm:cxn modelId="{E4FFBE90-AF2A-4B33-9350-170B9290F02B}" type="presParOf" srcId="{5EA250C3-706F-4774-9A09-F89FDD0CE191}" destId="{F36FA2E8-EDAC-4B02-A417-AC33B249C3FB}" srcOrd="1" destOrd="0" presId="urn:microsoft.com/office/officeart/2005/8/layout/vList5"/>
    <dgm:cxn modelId="{0F9E9C31-8E38-4892-A393-1446479EF33F}" type="presParOf" srcId="{69E541E9-273F-4DAE-851F-0DF2C642E6C2}" destId="{A67696F8-D9C0-4417-8D71-9E34D2E1F3A4}" srcOrd="1" destOrd="0" presId="urn:microsoft.com/office/officeart/2005/8/layout/vList5"/>
    <dgm:cxn modelId="{E82B48AA-9992-42B1-A4A8-A29308D23EDD}" type="presParOf" srcId="{69E541E9-273F-4DAE-851F-0DF2C642E6C2}" destId="{FB056FE0-57B0-47B5-A738-E0E5560E6947}" srcOrd="2" destOrd="0" presId="urn:microsoft.com/office/officeart/2005/8/layout/vList5"/>
    <dgm:cxn modelId="{7F0A43CD-A0B8-4E31-A1C2-934BBDA0A61A}" type="presParOf" srcId="{FB056FE0-57B0-47B5-A738-E0E5560E6947}" destId="{D79E70A5-856D-46E4-BA0B-C79A2B691C56}" srcOrd="0" destOrd="0" presId="urn:microsoft.com/office/officeart/2005/8/layout/vList5"/>
    <dgm:cxn modelId="{5935726E-1D03-4FFE-8FA9-BABB54767A5D}" type="presParOf" srcId="{FB056FE0-57B0-47B5-A738-E0E5560E6947}" destId="{C4FFAD07-C03C-4357-9609-FE2D06612673}" srcOrd="1" destOrd="0" presId="urn:microsoft.com/office/officeart/2005/8/layout/vList5"/>
    <dgm:cxn modelId="{FFCFDED0-01B9-4721-8A0D-E10EA22AD830}" type="presParOf" srcId="{69E541E9-273F-4DAE-851F-0DF2C642E6C2}" destId="{0EA249BA-9E43-44E2-BD39-646E163C117B}" srcOrd="3" destOrd="0" presId="urn:microsoft.com/office/officeart/2005/8/layout/vList5"/>
    <dgm:cxn modelId="{8B124893-AAF3-4B8C-9707-D17D3F88ADCB}" type="presParOf" srcId="{69E541E9-273F-4DAE-851F-0DF2C642E6C2}" destId="{64FBEB99-1B02-4CCF-8571-8154D8ECAC1D}" srcOrd="4" destOrd="0" presId="urn:microsoft.com/office/officeart/2005/8/layout/vList5"/>
    <dgm:cxn modelId="{9F75E43E-D3DF-4D8B-A759-DD5154DA4207}" type="presParOf" srcId="{64FBEB99-1B02-4CCF-8571-8154D8ECAC1D}" destId="{70ECACDC-7240-42CC-93BE-2D3695802874}" srcOrd="0" destOrd="0" presId="urn:microsoft.com/office/officeart/2005/8/layout/vList5"/>
    <dgm:cxn modelId="{7CD7030A-B5BF-40CD-A61C-003181915988}" type="presParOf" srcId="{64FBEB99-1B02-4CCF-8571-8154D8ECAC1D}" destId="{CEB82DCD-F69D-47EE-8E7D-C864770CAA07}" srcOrd="1" destOrd="0" presId="urn:microsoft.com/office/officeart/2005/8/layout/vList5"/>
    <dgm:cxn modelId="{2D9EBFDA-3FD5-4B0F-A702-27CE4EA4E9C7}" type="presParOf" srcId="{69E541E9-273F-4DAE-851F-0DF2C642E6C2}" destId="{3249D388-281E-4F39-9A5F-6A3B7D029F08}" srcOrd="5" destOrd="0" presId="urn:microsoft.com/office/officeart/2005/8/layout/vList5"/>
    <dgm:cxn modelId="{708E452A-BDED-444F-B40F-55E01508A23D}" type="presParOf" srcId="{69E541E9-273F-4DAE-851F-0DF2C642E6C2}" destId="{1E01455F-2F7F-4D1F-8404-1A726DCFF6C5}" srcOrd="6" destOrd="0" presId="urn:microsoft.com/office/officeart/2005/8/layout/vList5"/>
    <dgm:cxn modelId="{DC1E7336-360F-4CBD-B399-5EAB87DEF9A3}" type="presParOf" srcId="{1E01455F-2F7F-4D1F-8404-1A726DCFF6C5}" destId="{2629F8A7-1D3D-4199-BAC4-C97C76F4B27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EF53A-B6FB-4503-B9F6-79FBF4F6BC40}">
      <dsp:nvSpPr>
        <dsp:cNvPr id="0" name=""/>
        <dsp:cNvSpPr/>
      </dsp:nvSpPr>
      <dsp:spPr>
        <a:xfrm>
          <a:off x="4533983" y="2901271"/>
          <a:ext cx="2378212" cy="23782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Archdeacon of Hackney</a:t>
          </a:r>
        </a:p>
      </dsp:txBody>
      <dsp:txXfrm>
        <a:off x="4882264" y="3249552"/>
        <a:ext cx="1681650" cy="1681650"/>
      </dsp:txXfrm>
    </dsp:sp>
    <dsp:sp modelId="{35DE824D-AA55-4DA1-9ED8-63317C7D9ECD}">
      <dsp:nvSpPr>
        <dsp:cNvPr id="0" name=""/>
        <dsp:cNvSpPr/>
      </dsp:nvSpPr>
      <dsp:spPr>
        <a:xfrm rot="10800000">
          <a:off x="2123732" y="3751482"/>
          <a:ext cx="2277687" cy="67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835E27-60E5-4A39-BA97-F0F4DA3C3E4E}">
      <dsp:nvSpPr>
        <dsp:cNvPr id="0" name=""/>
        <dsp:cNvSpPr/>
      </dsp:nvSpPr>
      <dsp:spPr>
        <a:xfrm>
          <a:off x="1291358" y="3424478"/>
          <a:ext cx="1664748" cy="13317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Diocesan Governance</a:t>
          </a:r>
        </a:p>
      </dsp:txBody>
      <dsp:txXfrm>
        <a:off x="1330365" y="3463485"/>
        <a:ext cx="1586734" cy="1253784"/>
      </dsp:txXfrm>
    </dsp:sp>
    <dsp:sp modelId="{CD063D8E-42A0-4EA6-B37C-CA5269E696FF}">
      <dsp:nvSpPr>
        <dsp:cNvPr id="0" name=""/>
        <dsp:cNvSpPr/>
      </dsp:nvSpPr>
      <dsp:spPr>
        <a:xfrm rot="12960000">
          <a:off x="2593649" y="2305228"/>
          <a:ext cx="2277687" cy="67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CE38E-998B-4AFA-9241-C208CABB9019}">
      <dsp:nvSpPr>
        <dsp:cNvPr id="0" name=""/>
        <dsp:cNvSpPr/>
      </dsp:nvSpPr>
      <dsp:spPr>
        <a:xfrm>
          <a:off x="1978774" y="1308829"/>
          <a:ext cx="1664748" cy="13317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Episcopal Area</a:t>
          </a:r>
        </a:p>
        <a:p>
          <a:pPr marL="0" lvl="0" indent="0" algn="ctr" defTabSz="800100">
            <a:lnSpc>
              <a:spcPct val="90000"/>
            </a:lnSpc>
            <a:spcBef>
              <a:spcPct val="0"/>
            </a:spcBef>
            <a:spcAft>
              <a:spcPct val="35000"/>
            </a:spcAft>
            <a:buNone/>
          </a:pPr>
          <a:r>
            <a:rPr lang="en-GB" sz="1800" kern="1200" dirty="0"/>
            <a:t>and Mission</a:t>
          </a:r>
        </a:p>
      </dsp:txBody>
      <dsp:txXfrm>
        <a:off x="2017781" y="1347836"/>
        <a:ext cx="1586734" cy="1253784"/>
      </dsp:txXfrm>
    </dsp:sp>
    <dsp:sp modelId="{BF25F527-24C2-4F2E-9ED6-ACD98D3644C0}">
      <dsp:nvSpPr>
        <dsp:cNvPr id="0" name=""/>
        <dsp:cNvSpPr/>
      </dsp:nvSpPr>
      <dsp:spPr>
        <a:xfrm rot="15120000">
          <a:off x="3823905" y="1411395"/>
          <a:ext cx="2277687" cy="67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A9C8F-75FF-4267-8414-C16B01E937E8}">
      <dsp:nvSpPr>
        <dsp:cNvPr id="0" name=""/>
        <dsp:cNvSpPr/>
      </dsp:nvSpPr>
      <dsp:spPr>
        <a:xfrm>
          <a:off x="3778453" y="1286"/>
          <a:ext cx="1664748" cy="13317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Parochial Governance</a:t>
          </a:r>
        </a:p>
      </dsp:txBody>
      <dsp:txXfrm>
        <a:off x="3817460" y="40293"/>
        <a:ext cx="1586734" cy="1253784"/>
      </dsp:txXfrm>
    </dsp:sp>
    <dsp:sp modelId="{FB56CCA0-B61C-4E07-B50F-E74C60FEAEC0}">
      <dsp:nvSpPr>
        <dsp:cNvPr id="0" name=""/>
        <dsp:cNvSpPr/>
      </dsp:nvSpPr>
      <dsp:spPr>
        <a:xfrm rot="17280000">
          <a:off x="5344586" y="1411395"/>
          <a:ext cx="2277687" cy="67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A39AC-ED72-493A-9B48-2F7A36F7B27B}">
      <dsp:nvSpPr>
        <dsp:cNvPr id="0" name=""/>
        <dsp:cNvSpPr/>
      </dsp:nvSpPr>
      <dsp:spPr>
        <a:xfrm>
          <a:off x="6002978" y="1286"/>
          <a:ext cx="1664748" cy="13317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Buildings and Property</a:t>
          </a:r>
        </a:p>
      </dsp:txBody>
      <dsp:txXfrm>
        <a:off x="6041985" y="40293"/>
        <a:ext cx="1586734" cy="1253784"/>
      </dsp:txXfrm>
    </dsp:sp>
    <dsp:sp modelId="{E6812768-D786-4028-9446-E2EED6294E53}">
      <dsp:nvSpPr>
        <dsp:cNvPr id="0" name=""/>
        <dsp:cNvSpPr/>
      </dsp:nvSpPr>
      <dsp:spPr>
        <a:xfrm rot="19440000">
          <a:off x="6574843" y="2305228"/>
          <a:ext cx="2277687" cy="67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1A595-4B29-4FF2-A08A-A3F941D79798}">
      <dsp:nvSpPr>
        <dsp:cNvPr id="0" name=""/>
        <dsp:cNvSpPr/>
      </dsp:nvSpPr>
      <dsp:spPr>
        <a:xfrm>
          <a:off x="7802656" y="1308829"/>
          <a:ext cx="1664748" cy="13317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Pastoral Reorganisation</a:t>
          </a:r>
        </a:p>
      </dsp:txBody>
      <dsp:txXfrm>
        <a:off x="7841663" y="1347836"/>
        <a:ext cx="1586734" cy="1253784"/>
      </dsp:txXfrm>
    </dsp:sp>
    <dsp:sp modelId="{B1F71A46-5397-450B-ACEA-38D72FEF2B30}">
      <dsp:nvSpPr>
        <dsp:cNvPr id="0" name=""/>
        <dsp:cNvSpPr/>
      </dsp:nvSpPr>
      <dsp:spPr>
        <a:xfrm>
          <a:off x="7044759" y="3751482"/>
          <a:ext cx="2277687" cy="677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714B82-7516-44B5-8877-C96D4591CEEC}">
      <dsp:nvSpPr>
        <dsp:cNvPr id="0" name=""/>
        <dsp:cNvSpPr/>
      </dsp:nvSpPr>
      <dsp:spPr>
        <a:xfrm>
          <a:off x="8490072" y="3424478"/>
          <a:ext cx="1664748" cy="13317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Clergy: Pastoral Care and discipline</a:t>
          </a:r>
        </a:p>
      </dsp:txBody>
      <dsp:txXfrm>
        <a:off x="8529079" y="3463485"/>
        <a:ext cx="1586734" cy="1253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55EB-B96A-4F48-B105-88D2739D3446}">
      <dsp:nvSpPr>
        <dsp:cNvPr id="0" name=""/>
        <dsp:cNvSpPr/>
      </dsp:nvSpPr>
      <dsp:spPr>
        <a:xfrm>
          <a:off x="4277661" y="2390534"/>
          <a:ext cx="1960276" cy="19602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Church Warden</a:t>
          </a:r>
        </a:p>
      </dsp:txBody>
      <dsp:txXfrm>
        <a:off x="4564737" y="2677610"/>
        <a:ext cx="1386124" cy="1386124"/>
      </dsp:txXfrm>
    </dsp:sp>
    <dsp:sp modelId="{233FA90B-E82A-4175-A50C-1E35700DA3DB}">
      <dsp:nvSpPr>
        <dsp:cNvPr id="0" name=""/>
        <dsp:cNvSpPr/>
      </dsp:nvSpPr>
      <dsp:spPr>
        <a:xfrm rot="10800000">
          <a:off x="2291342" y="3091333"/>
          <a:ext cx="1877071" cy="558678"/>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2388EF-D4E8-44E6-A6F6-BDCB02741AB7}">
      <dsp:nvSpPr>
        <dsp:cNvPr id="0" name=""/>
        <dsp:cNvSpPr/>
      </dsp:nvSpPr>
      <dsp:spPr>
        <a:xfrm>
          <a:off x="1605246" y="2821795"/>
          <a:ext cx="1372193" cy="109775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dirty="0"/>
            <a:t>Diocesan Personnel and Structures</a:t>
          </a:r>
        </a:p>
      </dsp:txBody>
      <dsp:txXfrm>
        <a:off x="1637398" y="2853947"/>
        <a:ext cx="1307889" cy="1033450"/>
      </dsp:txXfrm>
    </dsp:sp>
    <dsp:sp modelId="{488A0746-3BDD-42C7-BDF7-9DBCD762F016}">
      <dsp:nvSpPr>
        <dsp:cNvPr id="0" name=""/>
        <dsp:cNvSpPr/>
      </dsp:nvSpPr>
      <dsp:spPr>
        <a:xfrm rot="12960000">
          <a:off x="2678641" y="1899351"/>
          <a:ext cx="1877071" cy="558678"/>
        </a:xfrm>
        <a:prstGeom prst="leftArrow">
          <a:avLst>
            <a:gd name="adj1" fmla="val 60000"/>
            <a:gd name="adj2" fmla="val 50000"/>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AE3D9D-20F4-4311-8039-EC9F50E61C37}">
      <dsp:nvSpPr>
        <dsp:cNvPr id="0" name=""/>
        <dsp:cNvSpPr/>
      </dsp:nvSpPr>
      <dsp:spPr>
        <a:xfrm>
          <a:off x="2171789" y="1078155"/>
          <a:ext cx="1372193" cy="1097754"/>
        </a:xfrm>
        <a:prstGeom prst="roundRect">
          <a:avLst>
            <a:gd name="adj" fmla="val 10000"/>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dirty="0"/>
            <a:t>Sundays and Occasional Offices</a:t>
          </a:r>
        </a:p>
      </dsp:txBody>
      <dsp:txXfrm>
        <a:off x="2203941" y="1110307"/>
        <a:ext cx="1307889" cy="1033450"/>
      </dsp:txXfrm>
    </dsp:sp>
    <dsp:sp modelId="{BAFBAA03-1E2E-425C-B424-4E02DA280207}">
      <dsp:nvSpPr>
        <dsp:cNvPr id="0" name=""/>
        <dsp:cNvSpPr/>
      </dsp:nvSpPr>
      <dsp:spPr>
        <a:xfrm rot="15120000">
          <a:off x="3692602" y="1162665"/>
          <a:ext cx="1877071" cy="558678"/>
        </a:xfrm>
        <a:prstGeom prst="leftArrow">
          <a:avLst>
            <a:gd name="adj1" fmla="val 60000"/>
            <a:gd name="adj2" fmla="val 50000"/>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338989-E29C-4870-9374-5760346659A0}">
      <dsp:nvSpPr>
        <dsp:cNvPr id="0" name=""/>
        <dsp:cNvSpPr/>
      </dsp:nvSpPr>
      <dsp:spPr>
        <a:xfrm>
          <a:off x="3655017" y="527"/>
          <a:ext cx="1372193" cy="1097754"/>
        </a:xfrm>
        <a:prstGeom prst="roundRect">
          <a:avLst>
            <a:gd name="adj" fmla="val 10000"/>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dirty="0"/>
            <a:t>PCC and Ministry Team</a:t>
          </a:r>
        </a:p>
      </dsp:txBody>
      <dsp:txXfrm>
        <a:off x="3687169" y="32679"/>
        <a:ext cx="1307889" cy="1033450"/>
      </dsp:txXfrm>
    </dsp:sp>
    <dsp:sp modelId="{DDE74CA6-0D4A-4791-ADE2-A374FA4624EB}">
      <dsp:nvSpPr>
        <dsp:cNvPr id="0" name=""/>
        <dsp:cNvSpPr/>
      </dsp:nvSpPr>
      <dsp:spPr>
        <a:xfrm rot="17280000">
          <a:off x="4945926" y="1162665"/>
          <a:ext cx="1877071" cy="558678"/>
        </a:xfrm>
        <a:prstGeom prst="leftArrow">
          <a:avLst>
            <a:gd name="adj1" fmla="val 60000"/>
            <a:gd name="adj2" fmla="val 50000"/>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0EE4AA-2905-4392-9BF7-731FC9299E4A}">
      <dsp:nvSpPr>
        <dsp:cNvPr id="0" name=""/>
        <dsp:cNvSpPr/>
      </dsp:nvSpPr>
      <dsp:spPr>
        <a:xfrm>
          <a:off x="5488388" y="527"/>
          <a:ext cx="1372193" cy="1097754"/>
        </a:xfrm>
        <a:prstGeom prst="roundRect">
          <a:avLst>
            <a:gd name="adj" fmla="val 10000"/>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dirty="0"/>
            <a:t>Buildings and Property</a:t>
          </a:r>
        </a:p>
      </dsp:txBody>
      <dsp:txXfrm>
        <a:off x="5520540" y="32679"/>
        <a:ext cx="1307889" cy="1033450"/>
      </dsp:txXfrm>
    </dsp:sp>
    <dsp:sp modelId="{BEA45433-C7DC-4F47-A5BB-2A907F90B8E1}">
      <dsp:nvSpPr>
        <dsp:cNvPr id="0" name=""/>
        <dsp:cNvSpPr/>
      </dsp:nvSpPr>
      <dsp:spPr>
        <a:xfrm rot="19440000">
          <a:off x="5959887" y="1899351"/>
          <a:ext cx="1877071" cy="558678"/>
        </a:xfrm>
        <a:prstGeom prst="leftArrow">
          <a:avLst>
            <a:gd name="adj1" fmla="val 60000"/>
            <a:gd name="adj2" fmla="val 50000"/>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E50CAB-0D67-47EB-AC35-60D3038B1D75}">
      <dsp:nvSpPr>
        <dsp:cNvPr id="0" name=""/>
        <dsp:cNvSpPr/>
      </dsp:nvSpPr>
      <dsp:spPr>
        <a:xfrm>
          <a:off x="6971617" y="1078155"/>
          <a:ext cx="1372193" cy="1097754"/>
        </a:xfrm>
        <a:prstGeom prst="roundRect">
          <a:avLst>
            <a:gd name="adj" fmla="val 10000"/>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dirty="0"/>
            <a:t>Musicians, choir, youth workers</a:t>
          </a:r>
        </a:p>
      </dsp:txBody>
      <dsp:txXfrm>
        <a:off x="7003769" y="1110307"/>
        <a:ext cx="1307889" cy="1033450"/>
      </dsp:txXfrm>
    </dsp:sp>
    <dsp:sp modelId="{F8A5C984-BAAF-420B-B44D-232BFD99E3B8}">
      <dsp:nvSpPr>
        <dsp:cNvPr id="0" name=""/>
        <dsp:cNvSpPr/>
      </dsp:nvSpPr>
      <dsp:spPr>
        <a:xfrm>
          <a:off x="6347185" y="3091333"/>
          <a:ext cx="1877071" cy="558678"/>
        </a:xfrm>
        <a:prstGeom prst="leftArrow">
          <a:avLst>
            <a:gd name="adj1" fmla="val 60000"/>
            <a:gd name="adj2" fmla="val 5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94CC10-44ED-415E-A13A-10501126F083}">
      <dsp:nvSpPr>
        <dsp:cNvPr id="0" name=""/>
        <dsp:cNvSpPr/>
      </dsp:nvSpPr>
      <dsp:spPr>
        <a:xfrm>
          <a:off x="7538160" y="2821795"/>
          <a:ext cx="1372193" cy="1097754"/>
        </a:xfrm>
        <a:prstGeom prst="roundRect">
          <a:avLst>
            <a:gd name="adj" fmla="val 1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dirty="0"/>
            <a:t>Clergy household support</a:t>
          </a:r>
        </a:p>
      </dsp:txBody>
      <dsp:txXfrm>
        <a:off x="7570312" y="2853947"/>
        <a:ext cx="1307889" cy="1033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A2E8-EDAC-4B02-A417-AC33B249C3FB}">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Persuades his people that change is needed.</a:t>
          </a:r>
        </a:p>
      </dsp:txBody>
      <dsp:txXfrm rot="-5400000">
        <a:off x="3785615" y="147831"/>
        <a:ext cx="6689078" cy="756160"/>
      </dsp:txXfrm>
    </dsp:sp>
    <dsp:sp modelId="{14C01338-7513-4CCF-8988-E56B282DCBA3}">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John the Baptist</a:t>
          </a:r>
        </a:p>
      </dsp:txBody>
      <dsp:txXfrm>
        <a:off x="51133" y="53310"/>
        <a:ext cx="3683350" cy="945199"/>
      </dsp:txXfrm>
    </dsp:sp>
    <dsp:sp modelId="{C4FFAD07-C03C-4357-9609-FE2D06612673}">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Persuades for 3 years through his teaching and parables.</a:t>
          </a:r>
        </a:p>
      </dsp:txBody>
      <dsp:txXfrm rot="-5400000">
        <a:off x="3785615" y="1247670"/>
        <a:ext cx="6689078" cy="756160"/>
      </dsp:txXfrm>
    </dsp:sp>
    <dsp:sp modelId="{D79E70A5-856D-46E4-BA0B-C79A2B691C56}">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Jesus</a:t>
          </a:r>
        </a:p>
      </dsp:txBody>
      <dsp:txXfrm>
        <a:off x="51133" y="1153149"/>
        <a:ext cx="3683350" cy="945199"/>
      </dsp:txXfrm>
    </dsp:sp>
    <dsp:sp modelId="{CEB82DCD-F69D-47EE-8E7D-C864770CAA07}">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Pentecost sermon persuades people that the Holy Spirit has been poured out and “last days” have come.</a:t>
          </a:r>
        </a:p>
      </dsp:txBody>
      <dsp:txXfrm rot="-5400000">
        <a:off x="3785615" y="2347509"/>
        <a:ext cx="6689078" cy="756160"/>
      </dsp:txXfrm>
    </dsp:sp>
    <dsp:sp modelId="{70ECACDC-7240-42CC-93BE-2D3695802874}">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Peter</a:t>
          </a:r>
        </a:p>
      </dsp:txBody>
      <dsp:txXfrm>
        <a:off x="51133" y="2252988"/>
        <a:ext cx="3683350" cy="945199"/>
      </dsp:txXfrm>
    </dsp:sp>
    <dsp:sp modelId="{2629F8A7-1D3D-4199-BAC4-C97C76F4B27B}">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Paul</a:t>
          </a:r>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902075" y="0"/>
            <a:ext cx="2986088" cy="501650"/>
          </a:xfrm>
          <a:prstGeom prst="rect">
            <a:avLst/>
          </a:prstGeom>
        </p:spPr>
        <p:txBody>
          <a:bodyPr vert="horz" lIns="91429" tIns="45714" rIns="91429" bIns="45714" rtlCol="0"/>
          <a:lstStyle>
            <a:lvl1pPr algn="r">
              <a:defRPr sz="1200"/>
            </a:lvl1pPr>
          </a:lstStyle>
          <a:p>
            <a:fld id="{F04CD8EC-D329-4B6E-98D6-DD0080E7868E}" type="datetimeFigureOut">
              <a:rPr lang="en-GB" smtClean="0"/>
              <a:t>19/11/2025</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88975" y="4822825"/>
            <a:ext cx="5511800" cy="3946525"/>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20238"/>
            <a:ext cx="2986088" cy="501650"/>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20238"/>
            <a:ext cx="2986088" cy="501650"/>
          </a:xfrm>
          <a:prstGeom prst="rect">
            <a:avLst/>
          </a:prstGeom>
        </p:spPr>
        <p:txBody>
          <a:bodyPr vert="horz" lIns="91429" tIns="45714" rIns="91429" bIns="45714" rtlCol="0" anchor="b"/>
          <a:lstStyle>
            <a:lvl1pPr algn="r">
              <a:defRPr sz="1200"/>
            </a:lvl1pPr>
          </a:lstStyle>
          <a:p>
            <a:fld id="{FE9256CC-7757-40DE-8968-A2844D740D4D}" type="slidenum">
              <a:rPr lang="en-GB" smtClean="0"/>
              <a:t>‹#›</a:t>
            </a:fld>
            <a:endParaRPr lang="en-GB"/>
          </a:p>
        </p:txBody>
      </p:sp>
    </p:spTree>
    <p:extLst>
      <p:ext uri="{BB962C8B-B14F-4D97-AF65-F5344CB8AC3E}">
        <p14:creationId xmlns:p14="http://schemas.microsoft.com/office/powerpoint/2010/main" val="247592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256CC-7757-40DE-8968-A2844D740D4D}" type="slidenum">
              <a:rPr lang="en-GB" smtClean="0"/>
              <a:t>12</a:t>
            </a:fld>
            <a:endParaRPr lang="en-GB"/>
          </a:p>
        </p:txBody>
      </p:sp>
    </p:spTree>
    <p:extLst>
      <p:ext uri="{BB962C8B-B14F-4D97-AF65-F5344CB8AC3E}">
        <p14:creationId xmlns:p14="http://schemas.microsoft.com/office/powerpoint/2010/main" val="363162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99BC-F748-CD4F-0982-851F5B771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D7AD4E-4406-B416-054C-75F003F69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50A96F-0021-BE44-A6A0-CB73892BB6DD}"/>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5" name="Footer Placeholder 4">
            <a:extLst>
              <a:ext uri="{FF2B5EF4-FFF2-40B4-BE49-F238E27FC236}">
                <a16:creationId xmlns:a16="http://schemas.microsoft.com/office/drawing/2014/main" id="{074541B4-1F7E-DAB4-264E-CCDCCA43B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F03B7-B9B3-8344-AA52-4F8234F0109B}"/>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63515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762C-20A5-E234-C030-052CB416DC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ABE342-AEF9-6A71-2479-4BEDE13A4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C0220A-BE15-67A7-B892-045D9BD592A4}"/>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5" name="Footer Placeholder 4">
            <a:extLst>
              <a:ext uri="{FF2B5EF4-FFF2-40B4-BE49-F238E27FC236}">
                <a16:creationId xmlns:a16="http://schemas.microsoft.com/office/drawing/2014/main" id="{A0D447DE-E774-77C0-AB2C-6DAFFB309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2448B1-1FAC-B1BD-B36E-3F08B5AC9091}"/>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44521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1BF7E-6FC1-F06D-260D-2EC7AF1632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6134CC-274A-2C74-2C55-AFAA022A0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EF154-86C1-1BE5-343B-2D457FAEA0E7}"/>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5" name="Footer Placeholder 4">
            <a:extLst>
              <a:ext uri="{FF2B5EF4-FFF2-40B4-BE49-F238E27FC236}">
                <a16:creationId xmlns:a16="http://schemas.microsoft.com/office/drawing/2014/main" id="{0642AF45-3BD5-7334-4D81-E7D46128E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1A2FA7-4A76-E66B-42AC-32562415D66F}"/>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359310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0A85-77DE-A799-D53B-2EAAD4CE4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5EF23D-4B4E-5141-88A5-DC644F5BC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EAA22-3D8D-9B1D-FB6E-09160BBB2207}"/>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5" name="Footer Placeholder 4">
            <a:extLst>
              <a:ext uri="{FF2B5EF4-FFF2-40B4-BE49-F238E27FC236}">
                <a16:creationId xmlns:a16="http://schemas.microsoft.com/office/drawing/2014/main" id="{C663C085-2020-A8E2-0F7F-ACF9DD75C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84977-FF31-D0FF-3E76-277A22556792}"/>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91347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6026-0B60-F84C-BB08-907949700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716EC6-A75C-4A17-A114-AB5ED91E40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1DAB1-587F-2A9D-912A-743C7ECA2CF8}"/>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5" name="Footer Placeholder 4">
            <a:extLst>
              <a:ext uri="{FF2B5EF4-FFF2-40B4-BE49-F238E27FC236}">
                <a16:creationId xmlns:a16="http://schemas.microsoft.com/office/drawing/2014/main" id="{A8748076-678D-84A8-2FEE-FB12B1928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304F7F-A9CD-AC5D-BA0D-E51EA57B2E02}"/>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126157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08EE-0626-05D0-DB48-E02B61A367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FDB6B3-26C8-5B99-7413-DE7FBBA799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BBCA02-7577-61FC-2D7D-B2A375E36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36E1D5-82D7-E620-6672-53BBA834D452}"/>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6" name="Footer Placeholder 5">
            <a:extLst>
              <a:ext uri="{FF2B5EF4-FFF2-40B4-BE49-F238E27FC236}">
                <a16:creationId xmlns:a16="http://schemas.microsoft.com/office/drawing/2014/main" id="{E6CBD5ED-77C5-4C60-B030-8EF2E36633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FF8DF-935C-AB43-7DC5-F0C19A3E3D3B}"/>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405542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DBC1-B649-FF7F-7CCE-8E5855ACFC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E754BE-F07A-C480-BBBB-D80B09579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3470B-00B6-8D2E-C240-2A99959FE0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1B0D50-5621-E405-6596-7FD6E847A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BC78B2-F44B-285C-23C4-3789D597B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3D98B7-62D8-E668-F8A9-7D23BC21A214}"/>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8" name="Footer Placeholder 7">
            <a:extLst>
              <a:ext uri="{FF2B5EF4-FFF2-40B4-BE49-F238E27FC236}">
                <a16:creationId xmlns:a16="http://schemas.microsoft.com/office/drawing/2014/main" id="{9369B72D-8A68-2F59-3EF2-40DC580744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C10CB1-9A3C-DF3C-9BE4-AC97D03581E9}"/>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370189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4D82-C13B-3282-7BA4-B7CF101A04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5C53F4-D88B-5710-709D-FA1C9D469F6A}"/>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4" name="Footer Placeholder 3">
            <a:extLst>
              <a:ext uri="{FF2B5EF4-FFF2-40B4-BE49-F238E27FC236}">
                <a16:creationId xmlns:a16="http://schemas.microsoft.com/office/drawing/2014/main" id="{489309C9-E2FA-3F19-9E4B-9988F99D12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E3BF31-227E-2CF2-A1DC-0FC4E9BF131D}"/>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246600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12314-B837-1908-7C51-3C7EA112E782}"/>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3" name="Footer Placeholder 2">
            <a:extLst>
              <a:ext uri="{FF2B5EF4-FFF2-40B4-BE49-F238E27FC236}">
                <a16:creationId xmlns:a16="http://schemas.microsoft.com/office/drawing/2014/main" id="{1A81072F-243A-477E-26B7-2DF4B56382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612AC2-6AD3-2E2F-8DFD-0ED0D963F329}"/>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391215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3C91-9E9E-F02A-10F9-F3A63C7FE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29A6A6-8CA4-B6D6-557C-7DE46C5D0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F43F21-208E-DDE3-70A2-62197750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4DB6A-FC4D-57E4-54CD-BCBACA2EB128}"/>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6" name="Footer Placeholder 5">
            <a:extLst>
              <a:ext uri="{FF2B5EF4-FFF2-40B4-BE49-F238E27FC236}">
                <a16:creationId xmlns:a16="http://schemas.microsoft.com/office/drawing/2014/main" id="{44A64F9A-D867-1598-B597-934C12CD0E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A905FC-085A-FC1C-E900-5ADD0C08AF73}"/>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404421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D155-55C2-264B-FFE9-EAB10A7D9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6CA30C-3880-749F-4C4E-0E57F8331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D6BC94-E1D1-F98C-BEF6-D754CA507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2EC8A-631F-3762-6D38-C1EA47EDBE0A}"/>
              </a:ext>
            </a:extLst>
          </p:cNvPr>
          <p:cNvSpPr>
            <a:spLocks noGrp="1"/>
          </p:cNvSpPr>
          <p:nvPr>
            <p:ph type="dt" sz="half" idx="10"/>
          </p:nvPr>
        </p:nvSpPr>
        <p:spPr/>
        <p:txBody>
          <a:bodyPr/>
          <a:lstStyle/>
          <a:p>
            <a:fld id="{A7C7619C-84D8-4CB7-9731-13C64A4F4607}" type="datetimeFigureOut">
              <a:rPr lang="en-GB" smtClean="0"/>
              <a:t>19/11/2025</a:t>
            </a:fld>
            <a:endParaRPr lang="en-GB"/>
          </a:p>
        </p:txBody>
      </p:sp>
      <p:sp>
        <p:nvSpPr>
          <p:cNvPr id="6" name="Footer Placeholder 5">
            <a:extLst>
              <a:ext uri="{FF2B5EF4-FFF2-40B4-BE49-F238E27FC236}">
                <a16:creationId xmlns:a16="http://schemas.microsoft.com/office/drawing/2014/main" id="{36C80B16-5ACA-17BB-0DA1-D0A276CB27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937433-ADAF-50CD-2C3C-84E1DA9FAD09}"/>
              </a:ext>
            </a:extLst>
          </p:cNvPr>
          <p:cNvSpPr>
            <a:spLocks noGrp="1"/>
          </p:cNvSpPr>
          <p:nvPr>
            <p:ph type="sldNum" sz="quarter" idx="12"/>
          </p:nvPr>
        </p:nvSpPr>
        <p:spPr/>
        <p:txBody>
          <a:bodyPr/>
          <a:lstStyle/>
          <a:p>
            <a:fld id="{ED156BB6-255D-444F-B8D1-7B88A4533A47}" type="slidenum">
              <a:rPr lang="en-GB" smtClean="0"/>
              <a:t>‹#›</a:t>
            </a:fld>
            <a:endParaRPr lang="en-GB"/>
          </a:p>
        </p:txBody>
      </p:sp>
    </p:spTree>
    <p:extLst>
      <p:ext uri="{BB962C8B-B14F-4D97-AF65-F5344CB8AC3E}">
        <p14:creationId xmlns:p14="http://schemas.microsoft.com/office/powerpoint/2010/main" val="19471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AD990-571F-E825-B29F-6657D6CBB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94D39E-C053-F0CA-3A3A-5B119905F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C355F-5D91-CD83-E8F8-3B525D71D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C7619C-84D8-4CB7-9731-13C64A4F4607}" type="datetimeFigureOut">
              <a:rPr lang="en-GB" smtClean="0"/>
              <a:t>19/11/2025</a:t>
            </a:fld>
            <a:endParaRPr lang="en-GB"/>
          </a:p>
        </p:txBody>
      </p:sp>
      <p:sp>
        <p:nvSpPr>
          <p:cNvPr id="5" name="Footer Placeholder 4">
            <a:extLst>
              <a:ext uri="{FF2B5EF4-FFF2-40B4-BE49-F238E27FC236}">
                <a16:creationId xmlns:a16="http://schemas.microsoft.com/office/drawing/2014/main" id="{F561A97B-AB4B-F5AD-EAED-F538F9EED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22B447E-D9CB-9EF3-EE2D-C405DB870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156BB6-255D-444F-B8D1-7B88A4533A47}" type="slidenum">
              <a:rPr lang="en-GB" smtClean="0"/>
              <a:t>‹#›</a:t>
            </a:fld>
            <a:endParaRPr lang="en-GB"/>
          </a:p>
        </p:txBody>
      </p:sp>
    </p:spTree>
    <p:extLst>
      <p:ext uri="{BB962C8B-B14F-4D97-AF65-F5344CB8AC3E}">
        <p14:creationId xmlns:p14="http://schemas.microsoft.com/office/powerpoint/2010/main" val="1969208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7A91E-E0A6-A566-8A64-032278544E3C}"/>
              </a:ext>
            </a:extLst>
          </p:cNvPr>
          <p:cNvSpPr>
            <a:spLocks noGrp="1"/>
          </p:cNvSpPr>
          <p:nvPr>
            <p:ph idx="1"/>
          </p:nvPr>
        </p:nvSpPr>
        <p:spPr>
          <a:xfrm>
            <a:off x="4797910" y="561972"/>
            <a:ext cx="6215691" cy="5432611"/>
          </a:xfrm>
        </p:spPr>
        <p:txBody>
          <a:bodyPr>
            <a:normAutofit/>
          </a:bodyPr>
          <a:lstStyle/>
          <a:p>
            <a:pPr marL="0" indent="0" algn="ctr">
              <a:buNone/>
            </a:pPr>
            <a:endParaRPr lang="en-GB" dirty="0"/>
          </a:p>
          <a:p>
            <a:pPr marL="0" indent="0" algn="ctr">
              <a:buNone/>
            </a:pPr>
            <a:r>
              <a:rPr lang="en-GB" sz="4800" b="1" dirty="0">
                <a:latin typeface="Calibri" panose="020F0502020204030204" pitchFamily="34" charset="0"/>
                <a:cs typeface="Calibri" panose="020F0502020204030204" pitchFamily="34" charset="0"/>
              </a:rPr>
              <a:t>Leadership and the art </a:t>
            </a:r>
          </a:p>
          <a:p>
            <a:pPr marL="0" indent="0" algn="ctr">
              <a:buNone/>
            </a:pPr>
            <a:r>
              <a:rPr lang="en-GB" sz="4800" b="1" dirty="0">
                <a:latin typeface="Calibri" panose="020F0502020204030204" pitchFamily="34" charset="0"/>
                <a:cs typeface="Calibri" panose="020F0502020204030204" pitchFamily="34" charset="0"/>
              </a:rPr>
              <a:t>of collaboration </a:t>
            </a:r>
          </a:p>
          <a:p>
            <a:pPr marL="0" indent="0" algn="ctr">
              <a:buNone/>
            </a:pPr>
            <a:r>
              <a:rPr lang="en-GB" sz="4800" b="1" dirty="0">
                <a:latin typeface="Calibri" panose="020F0502020204030204" pitchFamily="34" charset="0"/>
                <a:cs typeface="Calibri" panose="020F0502020204030204" pitchFamily="34" charset="0"/>
              </a:rPr>
              <a:t>and persuasion</a:t>
            </a:r>
          </a:p>
          <a:p>
            <a:pPr marL="0" indent="0" algn="ctr">
              <a:buNone/>
            </a:pPr>
            <a:endParaRPr lang="en-GB" dirty="0">
              <a:latin typeface="Calibri" panose="020F0502020204030204" pitchFamily="34" charset="0"/>
              <a:cs typeface="Calibri" panose="020F0502020204030204" pitchFamily="34" charset="0"/>
            </a:endParaRPr>
          </a:p>
          <a:p>
            <a:pPr marL="0" indent="0" algn="ctr">
              <a:buNone/>
            </a:pPr>
            <a:endParaRPr lang="en-GB" dirty="0">
              <a:latin typeface="Calibri" panose="020F0502020204030204" pitchFamily="34" charset="0"/>
              <a:cs typeface="Calibri" panose="020F0502020204030204" pitchFamily="34" charset="0"/>
            </a:endParaRPr>
          </a:p>
          <a:p>
            <a:pPr marL="0" indent="0" algn="ctr">
              <a:buNone/>
            </a:pPr>
            <a:r>
              <a:rPr lang="en-GB" sz="4000" dirty="0">
                <a:latin typeface="Calibri" panose="020F0502020204030204" pitchFamily="34" charset="0"/>
                <a:cs typeface="Calibri" panose="020F0502020204030204" pitchFamily="34" charset="0"/>
              </a:rPr>
              <a:t>Peter Farley-Moore</a:t>
            </a:r>
          </a:p>
          <a:p>
            <a:pPr marL="0" indent="0" algn="ctr">
              <a:buNone/>
            </a:pPr>
            <a:r>
              <a:rPr lang="en-GB" sz="4000" dirty="0">
                <a:latin typeface="Calibri" panose="020F0502020204030204" pitchFamily="34" charset="0"/>
                <a:cs typeface="Calibri" panose="020F0502020204030204" pitchFamily="34" charset="0"/>
              </a:rPr>
              <a:t>Archdeacon of Hackney</a:t>
            </a:r>
          </a:p>
        </p:txBody>
      </p:sp>
      <p:pic>
        <p:nvPicPr>
          <p:cNvPr id="4" name="Picture 3">
            <a:extLst>
              <a:ext uri="{FF2B5EF4-FFF2-40B4-BE49-F238E27FC236}">
                <a16:creationId xmlns:a16="http://schemas.microsoft.com/office/drawing/2014/main" id="{15EBF1EF-D16C-AD75-2D0F-B1C21CF87213}"/>
              </a:ext>
            </a:extLst>
          </p:cNvPr>
          <p:cNvPicPr>
            <a:picLocks noChangeAspect="1"/>
          </p:cNvPicPr>
          <p:nvPr/>
        </p:nvPicPr>
        <p:blipFill>
          <a:blip r:embed="rId2"/>
          <a:stretch>
            <a:fillRect/>
          </a:stretch>
        </p:blipFill>
        <p:spPr>
          <a:xfrm>
            <a:off x="692743" y="1731985"/>
            <a:ext cx="3135682" cy="3101006"/>
          </a:xfrm>
          <a:prstGeom prst="rect">
            <a:avLst/>
          </a:prstGeom>
        </p:spPr>
      </p:pic>
    </p:spTree>
    <p:extLst>
      <p:ext uri="{BB962C8B-B14F-4D97-AF65-F5344CB8AC3E}">
        <p14:creationId xmlns:p14="http://schemas.microsoft.com/office/powerpoint/2010/main" val="396568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B3F02-664B-4323-7ABA-C6EEFFB566CD}"/>
              </a:ext>
            </a:extLst>
          </p:cNvPr>
          <p:cNvSpPr>
            <a:spLocks noGrp="1"/>
          </p:cNvSpPr>
          <p:nvPr>
            <p:ph idx="1"/>
          </p:nvPr>
        </p:nvSpPr>
        <p:spPr>
          <a:xfrm>
            <a:off x="4444409" y="350874"/>
            <a:ext cx="7623544" cy="6156252"/>
          </a:xfrm>
        </p:spPr>
        <p:txBody>
          <a:bodyPr>
            <a:normAutofit lnSpcReduction="10000"/>
          </a:bodyPr>
          <a:lstStyle/>
          <a:p>
            <a:pPr marL="0" indent="0">
              <a:buNone/>
            </a:pPr>
            <a:r>
              <a:rPr lang="en-GB" sz="3600" dirty="0">
                <a:latin typeface="Calibri" panose="020F0502020204030204" pitchFamily="34" charset="0"/>
                <a:cs typeface="Calibri" panose="020F0502020204030204" pitchFamily="34" charset="0"/>
              </a:rPr>
              <a:t>“Jesus did not live an idyllic life. His existence was a heavy commitment, weighed down with conflicts that culminated in his crucifixion. </a:t>
            </a:r>
          </a:p>
          <a:p>
            <a:pPr marL="0" indent="0">
              <a:buNone/>
            </a:pPr>
            <a:r>
              <a:rPr lang="en-GB" sz="3600" dirty="0">
                <a:latin typeface="Calibri" panose="020F0502020204030204" pitchFamily="34" charset="0"/>
                <a:cs typeface="Calibri" panose="020F0502020204030204" pitchFamily="34" charset="0"/>
              </a:rPr>
              <a:t>In the midst of these excruciating experiences, he prayed to his beloved Father. </a:t>
            </a:r>
          </a:p>
          <a:p>
            <a:pPr marL="0" indent="0">
              <a:buNone/>
            </a:pPr>
            <a:r>
              <a:rPr lang="en-GB" sz="3600" dirty="0">
                <a:latin typeface="Calibri" panose="020F0502020204030204" pitchFamily="34" charset="0"/>
                <a:cs typeface="Calibri" panose="020F0502020204030204" pitchFamily="34" charset="0"/>
              </a:rPr>
              <a:t>In the end he did not ask to be spared the temptations of the cup of bitterness; he sought faithfulness to his father’s will.” </a:t>
            </a:r>
          </a:p>
          <a:p>
            <a:pPr marL="0" indent="0">
              <a:buNone/>
            </a:pPr>
            <a:endParaRPr lang="en-GB" sz="600"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Leonardo Boff</a:t>
            </a:r>
          </a:p>
        </p:txBody>
      </p:sp>
      <p:pic>
        <p:nvPicPr>
          <p:cNvPr id="2" name="Picture 1">
            <a:extLst>
              <a:ext uri="{FF2B5EF4-FFF2-40B4-BE49-F238E27FC236}">
                <a16:creationId xmlns:a16="http://schemas.microsoft.com/office/drawing/2014/main" id="{B31D793C-2C13-9B03-2EA9-E841EA728886}"/>
              </a:ext>
            </a:extLst>
          </p:cNvPr>
          <p:cNvPicPr>
            <a:picLocks noChangeAspect="1"/>
          </p:cNvPicPr>
          <p:nvPr/>
        </p:nvPicPr>
        <p:blipFill>
          <a:blip r:embed="rId2"/>
          <a:stretch>
            <a:fillRect/>
          </a:stretch>
        </p:blipFill>
        <p:spPr>
          <a:xfrm>
            <a:off x="475088" y="426180"/>
            <a:ext cx="3656352" cy="5674659"/>
          </a:xfrm>
          <a:prstGeom prst="rect">
            <a:avLst/>
          </a:prstGeom>
        </p:spPr>
      </p:pic>
    </p:spTree>
    <p:extLst>
      <p:ext uri="{BB962C8B-B14F-4D97-AF65-F5344CB8AC3E}">
        <p14:creationId xmlns:p14="http://schemas.microsoft.com/office/powerpoint/2010/main" val="49537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057F-DA22-67D0-EA94-8543BCA0405B}"/>
              </a:ext>
            </a:extLst>
          </p:cNvPr>
          <p:cNvSpPr>
            <a:spLocks noGrp="1"/>
          </p:cNvSpPr>
          <p:nvPr>
            <p:ph type="title"/>
          </p:nvPr>
        </p:nvSpPr>
        <p:spPr/>
        <p:txBody>
          <a:bodyPr>
            <a:normAutofit/>
          </a:bodyPr>
          <a:lstStyle/>
          <a:p>
            <a:r>
              <a:rPr lang="en-GB" sz="4000" b="1" dirty="0">
                <a:latin typeface="Calibri" panose="020F0502020204030204" pitchFamily="34" charset="0"/>
                <a:cs typeface="Calibri" panose="020F0502020204030204" pitchFamily="34" charset="0"/>
              </a:rPr>
              <a:t>The biblical art of persuasion and collaboration</a:t>
            </a:r>
          </a:p>
        </p:txBody>
      </p:sp>
      <p:graphicFrame>
        <p:nvGraphicFramePr>
          <p:cNvPr id="7" name="Content Placeholder 6">
            <a:extLst>
              <a:ext uri="{FF2B5EF4-FFF2-40B4-BE49-F238E27FC236}">
                <a16:creationId xmlns:a16="http://schemas.microsoft.com/office/drawing/2014/main" id="{A2F2B267-9E56-9988-80B7-09AF2C02918C}"/>
              </a:ext>
            </a:extLst>
          </p:cNvPr>
          <p:cNvGraphicFramePr>
            <a:graphicFrameLocks noGrp="1"/>
          </p:cNvGraphicFramePr>
          <p:nvPr>
            <p:ph idx="1"/>
            <p:extLst>
              <p:ext uri="{D42A27DB-BD31-4B8C-83A1-F6EECF244321}">
                <p14:modId xmlns:p14="http://schemas.microsoft.com/office/powerpoint/2010/main" val="4165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BCCD43F0-DBD7-67C3-07A2-F8DD5E067A52}"/>
              </a:ext>
            </a:extLst>
          </p:cNvPr>
          <p:cNvGrpSpPr/>
          <p:nvPr/>
        </p:nvGrpSpPr>
        <p:grpSpPr>
          <a:xfrm>
            <a:off x="4623816" y="5232221"/>
            <a:ext cx="6729984" cy="837972"/>
            <a:chOff x="3785615" y="2306603"/>
            <a:chExt cx="6729984" cy="837972"/>
          </a:xfrm>
        </p:grpSpPr>
        <p:sp>
          <p:nvSpPr>
            <p:cNvPr id="9" name="Rectangle: Top Corners Rounded 8">
              <a:extLst>
                <a:ext uri="{FF2B5EF4-FFF2-40B4-BE49-F238E27FC236}">
                  <a16:creationId xmlns:a16="http://schemas.microsoft.com/office/drawing/2014/main" id="{B8173DAB-DEAA-698E-C639-80A064024E2C}"/>
                </a:ext>
              </a:extLst>
            </p:cNvPr>
            <p:cNvSpPr/>
            <p:nvPr/>
          </p:nvSpPr>
          <p:spPr>
            <a:xfrm rot="5400000">
              <a:off x="6731621" y="-639403"/>
              <a:ext cx="837972" cy="672998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Rectangle: Top Corners Rounded 4">
              <a:extLst>
                <a:ext uri="{FF2B5EF4-FFF2-40B4-BE49-F238E27FC236}">
                  <a16:creationId xmlns:a16="http://schemas.microsoft.com/office/drawing/2014/main" id="{80036724-DF0F-3F04-278A-FBC0D092D1F7}"/>
                </a:ext>
              </a:extLst>
            </p:cNvPr>
            <p:cNvSpPr txBox="1"/>
            <p:nvPr/>
          </p:nvSpPr>
          <p:spPr>
            <a:xfrm>
              <a:off x="3785615" y="2347509"/>
              <a:ext cx="6689078" cy="7561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Persuades philosophers in Athens that the unknown God has been made know in Jesus.</a:t>
              </a:r>
            </a:p>
          </p:txBody>
        </p:sp>
      </p:grpSp>
    </p:spTree>
    <p:extLst>
      <p:ext uri="{BB962C8B-B14F-4D97-AF65-F5344CB8AC3E}">
        <p14:creationId xmlns:p14="http://schemas.microsoft.com/office/powerpoint/2010/main" val="308954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9F72C-4390-F8D5-1935-330D722DEED7}"/>
              </a:ext>
            </a:extLst>
          </p:cNvPr>
          <p:cNvSpPr>
            <a:spLocks noGrp="1"/>
          </p:cNvSpPr>
          <p:nvPr>
            <p:ph idx="1"/>
          </p:nvPr>
        </p:nvSpPr>
        <p:spPr>
          <a:xfrm>
            <a:off x="838200" y="946298"/>
            <a:ext cx="10515600" cy="5230665"/>
          </a:xfrm>
        </p:spPr>
        <p:txBody>
          <a:bodyPr/>
          <a:lstStyle/>
          <a:p>
            <a:pPr marL="0" indent="0">
              <a:buNone/>
            </a:pPr>
            <a:r>
              <a:rPr lang="en-GB" sz="4800" dirty="0">
                <a:latin typeface="Calibri" panose="020F0502020204030204" pitchFamily="34" charset="0"/>
                <a:cs typeface="Calibri" panose="020F0502020204030204" pitchFamily="34" charset="0"/>
              </a:rPr>
              <a:t>Where have you seen effective collaboration and persuasion?</a:t>
            </a:r>
          </a:p>
          <a:p>
            <a:pPr marL="0" indent="0">
              <a:buNone/>
            </a:pPr>
            <a:endParaRPr lang="en-GB" sz="4800" dirty="0">
              <a:latin typeface="Calibri" panose="020F0502020204030204" pitchFamily="34" charset="0"/>
              <a:cs typeface="Calibri" panose="020F0502020204030204" pitchFamily="34" charset="0"/>
            </a:endParaRPr>
          </a:p>
          <a:p>
            <a:pPr marL="0" indent="0">
              <a:buNone/>
            </a:pPr>
            <a:r>
              <a:rPr lang="en-GB" sz="4800" dirty="0">
                <a:latin typeface="Calibri" panose="020F0502020204030204" pitchFamily="34" charset="0"/>
                <a:cs typeface="Calibri" panose="020F0502020204030204" pitchFamily="34" charset="0"/>
              </a:rPr>
              <a:t>What are the blockers and how might they be overcome?</a:t>
            </a:r>
          </a:p>
          <a:p>
            <a:endParaRPr lang="en-GB" dirty="0"/>
          </a:p>
        </p:txBody>
      </p:sp>
    </p:spTree>
    <p:extLst>
      <p:ext uri="{BB962C8B-B14F-4D97-AF65-F5344CB8AC3E}">
        <p14:creationId xmlns:p14="http://schemas.microsoft.com/office/powerpoint/2010/main" val="349930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B36DE-C752-F933-725A-9CB42E63CF1B}"/>
              </a:ext>
            </a:extLst>
          </p:cNvPr>
          <p:cNvPicPr>
            <a:picLocks noChangeAspect="1"/>
          </p:cNvPicPr>
          <p:nvPr/>
        </p:nvPicPr>
        <p:blipFill>
          <a:blip r:embed="rId2"/>
          <a:stretch>
            <a:fillRect/>
          </a:stretch>
        </p:blipFill>
        <p:spPr>
          <a:xfrm>
            <a:off x="0" y="0"/>
            <a:ext cx="12192000" cy="7353299"/>
          </a:xfrm>
          <a:prstGeom prst="rect">
            <a:avLst/>
          </a:prstGeom>
        </p:spPr>
      </p:pic>
      <p:sp>
        <p:nvSpPr>
          <p:cNvPr id="2" name="Title 1">
            <a:extLst>
              <a:ext uri="{FF2B5EF4-FFF2-40B4-BE49-F238E27FC236}">
                <a16:creationId xmlns:a16="http://schemas.microsoft.com/office/drawing/2014/main" id="{C53BDC4C-9981-C096-3281-F80DF7ABE004}"/>
              </a:ext>
            </a:extLst>
          </p:cNvPr>
          <p:cNvSpPr>
            <a:spLocks noGrp="1"/>
          </p:cNvSpPr>
          <p:nvPr>
            <p:ph type="title"/>
          </p:nvPr>
        </p:nvSpPr>
        <p:spPr>
          <a:xfrm>
            <a:off x="306571" y="3013867"/>
            <a:ext cx="7550890" cy="1325563"/>
          </a:xfrm>
        </p:spPr>
        <p:txBody>
          <a:bodyPr>
            <a:normAutofit/>
          </a:bodyPr>
          <a:lstStyle/>
          <a:p>
            <a:r>
              <a:rPr lang="en-GB" sz="4000" b="1" dirty="0">
                <a:solidFill>
                  <a:schemeClr val="bg1"/>
                </a:solidFill>
                <a:latin typeface="Calibri" panose="020F0502020204030204" pitchFamily="34" charset="0"/>
                <a:cs typeface="Calibri" panose="020F0502020204030204" pitchFamily="34" charset="0"/>
              </a:rPr>
              <a:t>‘Do not hold on to me, but go...’</a:t>
            </a:r>
          </a:p>
        </p:txBody>
      </p:sp>
      <p:sp>
        <p:nvSpPr>
          <p:cNvPr id="3" name="Content Placeholder 2">
            <a:extLst>
              <a:ext uri="{FF2B5EF4-FFF2-40B4-BE49-F238E27FC236}">
                <a16:creationId xmlns:a16="http://schemas.microsoft.com/office/drawing/2014/main" id="{F5F8BC2F-93E8-2035-6ACE-88C069BBA488}"/>
              </a:ext>
            </a:extLst>
          </p:cNvPr>
          <p:cNvSpPr>
            <a:spLocks noGrp="1"/>
          </p:cNvSpPr>
          <p:nvPr>
            <p:ph idx="1"/>
          </p:nvPr>
        </p:nvSpPr>
        <p:spPr>
          <a:xfrm>
            <a:off x="7038753" y="6847933"/>
            <a:ext cx="4912241" cy="286525"/>
          </a:xfrm>
        </p:spPr>
        <p:txBody>
          <a:bodyPr>
            <a:normAutofit fontScale="77500" lnSpcReduction="20000"/>
          </a:bodyPr>
          <a:lstStyle/>
          <a:p>
            <a:pPr marL="0" indent="0">
              <a:buNone/>
            </a:pPr>
            <a:r>
              <a:rPr lang="en-GB" sz="1400" i="1" dirty="0">
                <a:solidFill>
                  <a:schemeClr val="bg1"/>
                </a:solidFill>
                <a:latin typeface="Calibri" panose="020F0502020204030204" pitchFamily="34" charset="0"/>
                <a:cs typeface="Calibri" panose="020F0502020204030204" pitchFamily="34" charset="0"/>
              </a:rPr>
              <a:t>Image: https://www.fromthedesk.org/mary-magdalene-biography-bruce-chilton/</a:t>
            </a:r>
          </a:p>
        </p:txBody>
      </p:sp>
    </p:spTree>
    <p:extLst>
      <p:ext uri="{BB962C8B-B14F-4D97-AF65-F5344CB8AC3E}">
        <p14:creationId xmlns:p14="http://schemas.microsoft.com/office/powerpoint/2010/main" val="295790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0A283F-224A-04B9-50BA-1D4C2BC74FB0}"/>
              </a:ext>
            </a:extLst>
          </p:cNvPr>
          <p:cNvPicPr>
            <a:picLocks noChangeAspect="1"/>
          </p:cNvPicPr>
          <p:nvPr/>
        </p:nvPicPr>
        <p:blipFill>
          <a:blip r:embed="rId2"/>
          <a:stretch>
            <a:fillRect/>
          </a:stretch>
        </p:blipFill>
        <p:spPr>
          <a:xfrm>
            <a:off x="-1083484" y="168443"/>
            <a:ext cx="8464862" cy="6027820"/>
          </a:xfrm>
          <a:prstGeom prst="rect">
            <a:avLst/>
          </a:prstGeom>
        </p:spPr>
      </p:pic>
      <p:pic>
        <p:nvPicPr>
          <p:cNvPr id="4" name="Content Placeholder 3">
            <a:extLst>
              <a:ext uri="{FF2B5EF4-FFF2-40B4-BE49-F238E27FC236}">
                <a16:creationId xmlns:a16="http://schemas.microsoft.com/office/drawing/2014/main" id="{58551AA1-4871-206D-8675-286F3C9674CE}"/>
              </a:ext>
            </a:extLst>
          </p:cNvPr>
          <p:cNvPicPr>
            <a:picLocks noGrp="1" noChangeAspect="1"/>
          </p:cNvPicPr>
          <p:nvPr>
            <p:ph idx="1"/>
          </p:nvPr>
        </p:nvPicPr>
        <p:blipFill>
          <a:blip r:embed="rId3"/>
          <a:stretch>
            <a:fillRect/>
          </a:stretch>
        </p:blipFill>
        <p:spPr>
          <a:xfrm>
            <a:off x="6701589" y="294407"/>
            <a:ext cx="5595756" cy="6395150"/>
          </a:xfrm>
          <a:prstGeom prst="rect">
            <a:avLst/>
          </a:prstGeom>
        </p:spPr>
      </p:pic>
    </p:spTree>
    <p:extLst>
      <p:ext uri="{BB962C8B-B14F-4D97-AF65-F5344CB8AC3E}">
        <p14:creationId xmlns:p14="http://schemas.microsoft.com/office/powerpoint/2010/main" val="72202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660F21-F90A-C00E-840A-A25428A10A82}"/>
              </a:ext>
            </a:extLst>
          </p:cNvPr>
          <p:cNvPicPr>
            <a:picLocks noChangeAspect="1"/>
          </p:cNvPicPr>
          <p:nvPr/>
        </p:nvPicPr>
        <p:blipFill>
          <a:blip r:embed="rId2"/>
          <a:stretch>
            <a:fillRect/>
          </a:stretch>
        </p:blipFill>
        <p:spPr>
          <a:xfrm>
            <a:off x="0" y="-1"/>
            <a:ext cx="12192000" cy="7570651"/>
          </a:xfrm>
          <a:prstGeom prst="rect">
            <a:avLst/>
          </a:prstGeom>
        </p:spPr>
      </p:pic>
      <p:sp>
        <p:nvSpPr>
          <p:cNvPr id="2" name="Title 1">
            <a:extLst>
              <a:ext uri="{FF2B5EF4-FFF2-40B4-BE49-F238E27FC236}">
                <a16:creationId xmlns:a16="http://schemas.microsoft.com/office/drawing/2014/main" id="{8D859FE3-BE6C-D043-CF43-D35259C2BE33}"/>
              </a:ext>
            </a:extLst>
          </p:cNvPr>
          <p:cNvSpPr>
            <a:spLocks noGrp="1"/>
          </p:cNvSpPr>
          <p:nvPr>
            <p:ph type="title"/>
          </p:nvPr>
        </p:nvSpPr>
        <p:spPr>
          <a:xfrm>
            <a:off x="838200" y="78046"/>
            <a:ext cx="10515600" cy="1325563"/>
          </a:xfrm>
        </p:spPr>
        <p:txBody>
          <a:bodyPr>
            <a:normAutofit/>
          </a:bodyPr>
          <a:lstStyle/>
          <a:p>
            <a:r>
              <a:rPr lang="en-GB" sz="4000" b="1" dirty="0">
                <a:solidFill>
                  <a:schemeClr val="bg1"/>
                </a:solidFill>
                <a:latin typeface="Calibri" panose="020F0502020204030204" pitchFamily="34" charset="0"/>
                <a:cs typeface="Calibri" panose="020F0502020204030204" pitchFamily="34" charset="0"/>
              </a:rPr>
              <a:t>For such a time as this....</a:t>
            </a:r>
          </a:p>
        </p:txBody>
      </p:sp>
      <p:sp>
        <p:nvSpPr>
          <p:cNvPr id="3" name="Content Placeholder 2">
            <a:extLst>
              <a:ext uri="{FF2B5EF4-FFF2-40B4-BE49-F238E27FC236}">
                <a16:creationId xmlns:a16="http://schemas.microsoft.com/office/drawing/2014/main" id="{B9B93C7F-72C4-663C-CD44-32C8FA05A6F2}"/>
              </a:ext>
            </a:extLst>
          </p:cNvPr>
          <p:cNvSpPr>
            <a:spLocks noGrp="1"/>
          </p:cNvSpPr>
          <p:nvPr>
            <p:ph idx="1"/>
          </p:nvPr>
        </p:nvSpPr>
        <p:spPr>
          <a:xfrm>
            <a:off x="563526" y="6549662"/>
            <a:ext cx="11472530" cy="453582"/>
          </a:xfrm>
        </p:spPr>
        <p:txBody>
          <a:bodyPr>
            <a:normAutofit/>
          </a:bodyPr>
          <a:lstStyle/>
          <a:p>
            <a:pPr marL="0" indent="0" algn="r">
              <a:buNone/>
            </a:pPr>
            <a:r>
              <a:rPr lang="en-GB" sz="2000" i="1" dirty="0">
                <a:solidFill>
                  <a:schemeClr val="bg1"/>
                </a:solidFill>
                <a:latin typeface="Calibri" panose="020F0502020204030204" pitchFamily="34" charset="0"/>
                <a:cs typeface="Calibri" panose="020F0502020204030204" pitchFamily="34" charset="0"/>
              </a:rPr>
              <a:t>Esther and Mordecai" by Aert de Gelder (Museum of Fine Arts Budapest)</a:t>
            </a:r>
          </a:p>
        </p:txBody>
      </p:sp>
    </p:spTree>
    <p:extLst>
      <p:ext uri="{BB962C8B-B14F-4D97-AF65-F5344CB8AC3E}">
        <p14:creationId xmlns:p14="http://schemas.microsoft.com/office/powerpoint/2010/main" val="351041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15B4A-74FE-C2B6-DE7B-882DD6309146}"/>
              </a:ext>
            </a:extLst>
          </p:cNvPr>
          <p:cNvSpPr>
            <a:spLocks noGrp="1"/>
          </p:cNvSpPr>
          <p:nvPr>
            <p:ph idx="1"/>
          </p:nvPr>
        </p:nvSpPr>
        <p:spPr>
          <a:xfrm>
            <a:off x="166324" y="494690"/>
            <a:ext cx="6209414" cy="5868619"/>
          </a:xfrm>
        </p:spPr>
        <p:txBody>
          <a:bodyPr>
            <a:normAutofit lnSpcReduction="10000"/>
          </a:bodyPr>
          <a:lstStyle/>
          <a:p>
            <a:pPr marL="0" indent="0" algn="ctr">
              <a:buNone/>
            </a:pPr>
            <a:r>
              <a:rPr lang="en-GB" sz="4000" b="1" dirty="0">
                <a:latin typeface="Calibri" panose="020F0502020204030204" pitchFamily="34" charset="0"/>
                <a:cs typeface="Calibri" panose="020F0502020204030204" pitchFamily="34" charset="0"/>
              </a:rPr>
              <a:t>For a vision to offer hope, </a:t>
            </a:r>
          </a:p>
          <a:p>
            <a:pPr marL="0" indent="0" algn="ctr">
              <a:buNone/>
            </a:pPr>
            <a:r>
              <a:rPr lang="en-GB" sz="4000" b="1" dirty="0">
                <a:latin typeface="Calibri" panose="020F0502020204030204" pitchFamily="34" charset="0"/>
                <a:cs typeface="Calibri" panose="020F0502020204030204" pitchFamily="34" charset="0"/>
              </a:rPr>
              <a:t>it must emerge realistically</a:t>
            </a:r>
          </a:p>
          <a:p>
            <a:pPr marL="0" indent="0" algn="ctr">
              <a:buNone/>
            </a:pPr>
            <a:r>
              <a:rPr lang="en-GB" sz="4000" b="1" dirty="0">
                <a:latin typeface="Calibri" panose="020F0502020204030204" pitchFamily="34" charset="0"/>
                <a:cs typeface="Calibri" panose="020F0502020204030204" pitchFamily="34" charset="0"/>
              </a:rPr>
              <a:t> from the situation in which</a:t>
            </a:r>
          </a:p>
          <a:p>
            <a:pPr marL="0" indent="0" algn="ctr">
              <a:buNone/>
            </a:pPr>
            <a:r>
              <a:rPr lang="en-GB" sz="4000" b="1" dirty="0">
                <a:latin typeface="Calibri" panose="020F0502020204030204" pitchFamily="34" charset="0"/>
                <a:cs typeface="Calibri" panose="020F0502020204030204" pitchFamily="34" charset="0"/>
              </a:rPr>
              <a:t> we find ourselves today. </a:t>
            </a:r>
          </a:p>
          <a:p>
            <a:pPr marL="0" indent="0" algn="ctr">
              <a:buNone/>
            </a:pPr>
            <a:r>
              <a:rPr lang="en-GB" sz="4000" b="1" dirty="0">
                <a:latin typeface="Calibri" panose="020F0502020204030204" pitchFamily="34" charset="0"/>
                <a:cs typeface="Calibri" panose="020F0502020204030204" pitchFamily="34" charset="0"/>
              </a:rPr>
              <a:t>Only then can it transcend</a:t>
            </a:r>
          </a:p>
          <a:p>
            <a:pPr marL="0" indent="0" algn="ctr">
              <a:buNone/>
            </a:pPr>
            <a:r>
              <a:rPr lang="en-GB" sz="4000" b="1" dirty="0">
                <a:latin typeface="Calibri" panose="020F0502020204030204" pitchFamily="34" charset="0"/>
                <a:cs typeface="Calibri" panose="020F0502020204030204" pitchFamily="34" charset="0"/>
              </a:rPr>
              <a:t> the present and point us to</a:t>
            </a:r>
          </a:p>
          <a:p>
            <a:pPr marL="0" indent="0" algn="ctr">
              <a:buNone/>
            </a:pPr>
            <a:r>
              <a:rPr lang="en-GB" sz="4000" b="1" dirty="0">
                <a:latin typeface="Calibri" panose="020F0502020204030204" pitchFamily="34" charset="0"/>
                <a:cs typeface="Calibri" panose="020F0502020204030204" pitchFamily="34" charset="0"/>
              </a:rPr>
              <a:t> tomorrow.</a:t>
            </a:r>
          </a:p>
          <a:p>
            <a:pPr marL="0" indent="0" algn="ctr">
              <a:buNone/>
            </a:pPr>
            <a:endParaRPr lang="en-GB" sz="4000" b="1" dirty="0">
              <a:latin typeface="Calibri" panose="020F0502020204030204" pitchFamily="34" charset="0"/>
              <a:cs typeface="Calibri" panose="020F0502020204030204" pitchFamily="34" charset="0"/>
            </a:endParaRPr>
          </a:p>
          <a:p>
            <a:pPr marL="0" indent="0" algn="ctr">
              <a:buNone/>
            </a:pPr>
            <a:r>
              <a:rPr lang="en-GB" sz="2800" dirty="0">
                <a:latin typeface="Calibri" panose="020F0502020204030204" pitchFamily="34" charset="0"/>
                <a:cs typeface="Calibri" panose="020F0502020204030204" pitchFamily="34" charset="0"/>
              </a:rPr>
              <a:t>Walter Wright </a:t>
            </a:r>
            <a:r>
              <a:rPr lang="en-GB" sz="2800" i="1" dirty="0">
                <a:latin typeface="Calibri" panose="020F0502020204030204" pitchFamily="34" charset="0"/>
                <a:cs typeface="Calibri" panose="020F0502020204030204" pitchFamily="34" charset="0"/>
              </a:rPr>
              <a:t>Relational Leadership</a:t>
            </a:r>
          </a:p>
          <a:p>
            <a:endParaRPr lang="en-GB" dirty="0"/>
          </a:p>
        </p:txBody>
      </p:sp>
      <p:pic>
        <p:nvPicPr>
          <p:cNvPr id="4" name="Picture 3">
            <a:extLst>
              <a:ext uri="{FF2B5EF4-FFF2-40B4-BE49-F238E27FC236}">
                <a16:creationId xmlns:a16="http://schemas.microsoft.com/office/drawing/2014/main" id="{9BA036EB-E4C3-065C-3E80-E2619B60501A}"/>
              </a:ext>
            </a:extLst>
          </p:cNvPr>
          <p:cNvPicPr>
            <a:picLocks noChangeAspect="1"/>
          </p:cNvPicPr>
          <p:nvPr/>
        </p:nvPicPr>
        <p:blipFill>
          <a:blip r:embed="rId2"/>
          <a:stretch>
            <a:fillRect/>
          </a:stretch>
        </p:blipFill>
        <p:spPr>
          <a:xfrm>
            <a:off x="6624084" y="0"/>
            <a:ext cx="5567916" cy="8351874"/>
          </a:xfrm>
          <a:prstGeom prst="rect">
            <a:avLst/>
          </a:prstGeom>
        </p:spPr>
      </p:pic>
    </p:spTree>
    <p:extLst>
      <p:ext uri="{BB962C8B-B14F-4D97-AF65-F5344CB8AC3E}">
        <p14:creationId xmlns:p14="http://schemas.microsoft.com/office/powerpoint/2010/main" val="290944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F5C4-1DCB-301F-5827-38C30C53C18D}"/>
              </a:ext>
            </a:extLst>
          </p:cNvPr>
          <p:cNvSpPr>
            <a:spLocks noGrp="1"/>
          </p:cNvSpPr>
          <p:nvPr>
            <p:ph type="title"/>
          </p:nvPr>
        </p:nvSpPr>
        <p:spPr>
          <a:xfrm>
            <a:off x="531628" y="216263"/>
            <a:ext cx="11276059" cy="1038373"/>
          </a:xfrm>
        </p:spPr>
        <p:txBody>
          <a:bodyPr>
            <a:normAutofit/>
          </a:bodyPr>
          <a:lstStyle/>
          <a:p>
            <a:pPr marL="0" indent="0" algn="ctr">
              <a:lnSpc>
                <a:spcPct val="107000"/>
              </a:lnSpc>
              <a:spcAft>
                <a:spcPts val="800"/>
              </a:spcAft>
              <a:buNone/>
            </a:pPr>
            <a:r>
              <a:rPr lang="en-GB" sz="3600" b="1" kern="100" dirty="0">
                <a:effectLst/>
                <a:latin typeface="Calibri" panose="020F0502020204030204" pitchFamily="34" charset="0"/>
                <a:ea typeface="Calibri" panose="020F0502020204030204" pitchFamily="34" charset="0"/>
                <a:cs typeface="Times New Roman" panose="02020603050405020304" pitchFamily="18" charset="0"/>
              </a:rPr>
              <a:t>Leadership and the art of collaboration and persuasion.</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0E79CB8F-383D-5863-CB85-51927E4F7240}"/>
              </a:ext>
            </a:extLst>
          </p:cNvPr>
          <p:cNvGraphicFramePr>
            <a:graphicFrameLocks noGrp="1"/>
          </p:cNvGraphicFramePr>
          <p:nvPr>
            <p:ph idx="1"/>
            <p:extLst>
              <p:ext uri="{D42A27DB-BD31-4B8C-83A1-F6EECF244321}">
                <p14:modId xmlns:p14="http://schemas.microsoft.com/office/powerpoint/2010/main" val="4210285420"/>
              </p:ext>
            </p:extLst>
          </p:nvPr>
        </p:nvGraphicFramePr>
        <p:xfrm>
          <a:off x="361507" y="1360967"/>
          <a:ext cx="11446180" cy="5280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54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305688-59C8-D5A8-AF26-A1E9793CC69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B47D9AD-78E2-F1FB-27F6-7D2B178D447C}"/>
              </a:ext>
            </a:extLst>
          </p:cNvPr>
          <p:cNvSpPr>
            <a:spLocks noGrp="1"/>
          </p:cNvSpPr>
          <p:nvPr>
            <p:ph type="title"/>
          </p:nvPr>
        </p:nvSpPr>
        <p:spPr>
          <a:xfrm>
            <a:off x="791108" y="365125"/>
            <a:ext cx="10706528" cy="1325563"/>
          </a:xfrm>
        </p:spPr>
        <p:txBody>
          <a:bodyPr>
            <a:normAutofit/>
          </a:bodyPr>
          <a:lstStyle/>
          <a:p>
            <a:pPr marL="0" indent="0">
              <a:spcAft>
                <a:spcPts val="800"/>
              </a:spcAft>
              <a:buNone/>
            </a:pPr>
            <a:r>
              <a:rPr lang="en-GB" sz="3600" b="1" kern="100" dirty="0">
                <a:effectLst/>
                <a:latin typeface="Calibri" panose="020F0502020204030204" pitchFamily="34" charset="0"/>
                <a:ea typeface="Calibri" panose="020F0502020204030204" pitchFamily="34" charset="0"/>
                <a:cs typeface="Times New Roman" panose="02020603050405020304" pitchFamily="18" charset="0"/>
              </a:rPr>
              <a:t>Leadership and the art of collaboration and persuasion.</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9DA42AF-A317-3360-3847-C524665C51A5}"/>
              </a:ext>
            </a:extLst>
          </p:cNvPr>
          <p:cNvGraphicFramePr>
            <a:graphicFrameLocks noGrp="1"/>
          </p:cNvGraphicFramePr>
          <p:nvPr>
            <p:ph idx="1"/>
            <p:extLst>
              <p:ext uri="{D42A27DB-BD31-4B8C-83A1-F6EECF244321}">
                <p14:modId xmlns:p14="http://schemas.microsoft.com/office/powerpoint/2010/main" val="18362904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81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2D0FE-BE59-6F3B-48C9-149DA4E82973}"/>
            </a:ext>
          </a:extLst>
        </p:cNvPr>
        <p:cNvGrpSpPr/>
        <p:nvPr/>
      </p:nvGrpSpPr>
      <p:grpSpPr>
        <a:xfrm>
          <a:off x="0" y="0"/>
          <a:ext cx="0" cy="0"/>
          <a:chOff x="0" y="0"/>
          <a:chExt cx="0" cy="0"/>
        </a:xfrm>
      </p:grpSpPr>
      <p:pic>
        <p:nvPicPr>
          <p:cNvPr id="8194" name="Picture 2" descr="Humble Inquiry; The Gentle Art of Asking Instead of Telling By Edgar H. Schein">
            <a:extLst>
              <a:ext uri="{FF2B5EF4-FFF2-40B4-BE49-F238E27FC236}">
                <a16:creationId xmlns:a16="http://schemas.microsoft.com/office/drawing/2014/main" id="{D0847012-8A5A-9E9D-C465-6E56E8C3A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45" y="720936"/>
            <a:ext cx="3501760" cy="542068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5B4C46D-9B30-A500-4453-E6E886FDB212}"/>
              </a:ext>
            </a:extLst>
          </p:cNvPr>
          <p:cNvSpPr>
            <a:spLocks noGrp="1"/>
          </p:cNvSpPr>
          <p:nvPr>
            <p:ph idx="1"/>
          </p:nvPr>
        </p:nvSpPr>
        <p:spPr>
          <a:xfrm>
            <a:off x="4805916" y="1669312"/>
            <a:ext cx="6547884" cy="4507651"/>
          </a:xfrm>
        </p:spPr>
        <p:txBody>
          <a:bodyPr>
            <a:normAutofit lnSpcReduction="10000"/>
          </a:bodyPr>
          <a:lstStyle/>
          <a:p>
            <a:pPr marL="0" indent="0">
              <a:buNone/>
            </a:pPr>
            <a:r>
              <a:rPr lang="en-GB" sz="4400" b="1" dirty="0">
                <a:latin typeface="Calibri" panose="020F0502020204030204" pitchFamily="34" charset="0"/>
                <a:cs typeface="Calibri" panose="020F0502020204030204" pitchFamily="34" charset="0"/>
              </a:rPr>
              <a:t>“leaders must become</a:t>
            </a:r>
          </a:p>
          <a:p>
            <a:pPr marL="0" indent="0">
              <a:buNone/>
            </a:pPr>
            <a:r>
              <a:rPr lang="en-GB" sz="4400" b="1" dirty="0">
                <a:latin typeface="Calibri" panose="020F0502020204030204" pitchFamily="34" charset="0"/>
                <a:cs typeface="Calibri" panose="020F0502020204030204" pitchFamily="34" charset="0"/>
              </a:rPr>
              <a:t>learners themselves </a:t>
            </a:r>
          </a:p>
          <a:p>
            <a:pPr marL="0" indent="0">
              <a:buNone/>
            </a:pPr>
            <a:r>
              <a:rPr lang="en-GB" sz="4400" b="1" dirty="0">
                <a:latin typeface="Calibri" panose="020F0502020204030204" pitchFamily="34" charset="0"/>
                <a:cs typeface="Calibri" panose="020F0502020204030204" pitchFamily="34" charset="0"/>
              </a:rPr>
              <a:t>by acknowledging </a:t>
            </a:r>
          </a:p>
          <a:p>
            <a:pPr marL="0" indent="0">
              <a:buNone/>
            </a:pPr>
            <a:r>
              <a:rPr lang="en-GB" sz="4400" b="1" dirty="0">
                <a:latin typeface="Calibri" panose="020F0502020204030204" pitchFamily="34" charset="0"/>
                <a:cs typeface="Calibri" panose="020F0502020204030204" pitchFamily="34" charset="0"/>
              </a:rPr>
              <a:t>their own weaknesses </a:t>
            </a:r>
          </a:p>
          <a:p>
            <a:pPr marL="0" indent="0">
              <a:buNone/>
            </a:pPr>
            <a:r>
              <a:rPr lang="en-GB" sz="4400" b="1" dirty="0">
                <a:latin typeface="Calibri" panose="020F0502020204030204" pitchFamily="34" charset="0"/>
                <a:cs typeface="Calibri" panose="020F0502020204030204" pitchFamily="34" charset="0"/>
              </a:rPr>
              <a:t>and vulnerabilities”</a:t>
            </a:r>
          </a:p>
          <a:p>
            <a:pPr marL="0" indent="0">
              <a:buNone/>
            </a:pPr>
            <a:r>
              <a:rPr lang="en-GB" sz="4400" b="1" dirty="0">
                <a:latin typeface="Calibri" panose="020F0502020204030204" pitchFamily="34" charset="0"/>
                <a:cs typeface="Calibri" panose="020F0502020204030204" pitchFamily="34" charset="0"/>
              </a:rPr>
              <a:t> </a:t>
            </a:r>
          </a:p>
          <a:p>
            <a:pPr marL="0" indent="0">
              <a:buNone/>
            </a:pPr>
            <a:r>
              <a:rPr lang="en-GB" dirty="0">
                <a:latin typeface="Calibri" panose="020F0502020204030204" pitchFamily="34" charset="0"/>
                <a:cs typeface="Calibri" panose="020F0502020204030204" pitchFamily="34" charset="0"/>
              </a:rPr>
              <a:t>(page 37)</a:t>
            </a:r>
          </a:p>
        </p:txBody>
      </p:sp>
    </p:spTree>
    <p:extLst>
      <p:ext uri="{BB962C8B-B14F-4D97-AF65-F5344CB8AC3E}">
        <p14:creationId xmlns:p14="http://schemas.microsoft.com/office/powerpoint/2010/main" val="367919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6F7A3F-8B68-EA28-4E07-7F1F6E4AA7B3}"/>
              </a:ext>
            </a:extLst>
          </p:cNvPr>
          <p:cNvSpPr txBox="1"/>
          <p:nvPr/>
        </p:nvSpPr>
        <p:spPr>
          <a:xfrm>
            <a:off x="4359349" y="720936"/>
            <a:ext cx="7708604" cy="6001643"/>
          </a:xfrm>
          <a:prstGeom prst="rect">
            <a:avLst/>
          </a:prstGeom>
          <a:noFill/>
        </p:spPr>
        <p:txBody>
          <a:bodyPr wrap="square">
            <a:sp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a:t>
            </a:r>
            <a:r>
              <a:rPr lang="en-GB" sz="3600" dirty="0">
                <a:effectLst/>
                <a:latin typeface="Calibri" panose="020F0502020204030204" pitchFamily="34" charset="0"/>
                <a:ea typeface="Calibri" panose="020F0502020204030204" pitchFamily="34" charset="0"/>
                <a:cs typeface="Times New Roman" panose="02020603050405020304" pitchFamily="18" charset="0"/>
              </a:rPr>
              <a:t>The good news: employee engagement, empowerment, organizational agility, ambidexterity, innovation...all of this can flourish in the rapidly changing world when the fundamental relationship between leaders and followers, helpers and clients, and providers and customers </a:t>
            </a:r>
            <a:r>
              <a:rPr lang="en-GB" sz="3600" b="1" i="1" dirty="0">
                <a:effectLst/>
                <a:latin typeface="Calibri" panose="020F0502020204030204" pitchFamily="34" charset="0"/>
                <a:ea typeface="Calibri" panose="020F0502020204030204" pitchFamily="34" charset="0"/>
                <a:cs typeface="Times New Roman" panose="02020603050405020304" pitchFamily="18" charset="0"/>
              </a:rPr>
              <a:t>becomes more personalised and cooperative</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p>
          <a:p>
            <a:pPr algn="r"/>
            <a:r>
              <a:rPr lang="en-GB" sz="2400" i="1" dirty="0">
                <a:latin typeface="Calibri" panose="020F0502020204030204" pitchFamily="34" charset="0"/>
                <a:cs typeface="Times New Roman" panose="02020603050405020304" pitchFamily="18" charset="0"/>
              </a:rPr>
              <a:t>Humble Inquiry, Schein. P1</a:t>
            </a:r>
            <a:endParaRPr lang="en-GB" sz="2400" i="1" dirty="0"/>
          </a:p>
        </p:txBody>
      </p:sp>
      <p:pic>
        <p:nvPicPr>
          <p:cNvPr id="8194" name="Picture 2" descr="Humble Inquiry; The Gentle Art of Asking Instead of Telling By Edgar H. Schein">
            <a:extLst>
              <a:ext uri="{FF2B5EF4-FFF2-40B4-BE49-F238E27FC236}">
                <a16:creationId xmlns:a16="http://schemas.microsoft.com/office/drawing/2014/main" id="{5054FAA7-FAA0-89C2-8691-174761125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45" y="720936"/>
            <a:ext cx="3501760" cy="54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070ACE-0762-7AC1-EF59-AAB325AADE06}"/>
              </a:ext>
            </a:extLst>
          </p:cNvPr>
          <p:cNvSpPr txBox="1"/>
          <p:nvPr/>
        </p:nvSpPr>
        <p:spPr>
          <a:xfrm>
            <a:off x="4540102" y="563526"/>
            <a:ext cx="6592186" cy="5509200"/>
          </a:xfrm>
          <a:prstGeom prst="rect">
            <a:avLst/>
          </a:prstGeom>
          <a:noFill/>
        </p:spPr>
        <p:txBody>
          <a:bodyPr wrap="square">
            <a:sp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“Personhood as opposed to individualism, sees relationship with others as the very ontological structure of humanity...We are relationships, they are the very core of our existence, the source of life.</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As Jewish thinker, Martin Buber said, ‘In the beginning was relationship.’”</a:t>
            </a:r>
          </a:p>
          <a:p>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3200" i="1" dirty="0">
                <a:latin typeface="Calibri" panose="020F0502020204030204" pitchFamily="34" charset="0"/>
                <a:cs typeface="Times New Roman" panose="02020603050405020304" pitchFamily="18" charset="0"/>
              </a:rPr>
              <a:t>Andrew Root, The Relational Pastor. p18</a:t>
            </a:r>
            <a:endParaRPr lang="en-GB" sz="3200" dirty="0"/>
          </a:p>
        </p:txBody>
      </p:sp>
      <p:pic>
        <p:nvPicPr>
          <p:cNvPr id="10248" name="Picture 8" descr="The Relational Pastor: Sharing in Christ by Sharing Ourselves">
            <a:extLst>
              <a:ext uri="{FF2B5EF4-FFF2-40B4-BE49-F238E27FC236}">
                <a16:creationId xmlns:a16="http://schemas.microsoft.com/office/drawing/2014/main" id="{95A77EA7-4B60-9755-168E-48C749DF1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57" y="669853"/>
            <a:ext cx="3584906" cy="537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39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6566</TotalTime>
  <Words>457</Words>
  <Application>Microsoft Office PowerPoint</Application>
  <PresentationFormat>Widescreen</PresentationFormat>
  <Paragraphs>69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For such a time as this....</vt:lpstr>
      <vt:lpstr>PowerPoint Presentation</vt:lpstr>
      <vt:lpstr>Leadership and the art of collaboration and persuasion.</vt:lpstr>
      <vt:lpstr>Leadership and the art of collaboration and persuasion.</vt:lpstr>
      <vt:lpstr>PowerPoint Presentation</vt:lpstr>
      <vt:lpstr>PowerPoint Presentation</vt:lpstr>
      <vt:lpstr>PowerPoint Presentation</vt:lpstr>
      <vt:lpstr>PowerPoint Presentation</vt:lpstr>
      <vt:lpstr>The biblical art of persuasion and collaboration</vt:lpstr>
      <vt:lpstr>PowerPoint Presentation</vt:lpstr>
      <vt:lpstr>‘Do not hold on to me, but 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Archdeacon of Hackney</dc:creator>
  <cp:lastModifiedBy>Archdeacon of Hackney</cp:lastModifiedBy>
  <cp:revision>8</cp:revision>
  <cp:lastPrinted>2025-11-19T15:21:08Z</cp:lastPrinted>
  <dcterms:created xsi:type="dcterms:W3CDTF">2024-05-31T08:49:01Z</dcterms:created>
  <dcterms:modified xsi:type="dcterms:W3CDTF">2025-11-19T15:21:21Z</dcterms:modified>
</cp:coreProperties>
</file>